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67" r:id="rId3"/>
    <p:sldId id="291" r:id="rId4"/>
    <p:sldId id="262" r:id="rId5"/>
    <p:sldId id="270" r:id="rId6"/>
    <p:sldId id="263" r:id="rId7"/>
    <p:sldId id="265" r:id="rId8"/>
    <p:sldId id="264" r:id="rId9"/>
    <p:sldId id="266" r:id="rId10"/>
    <p:sldId id="290" r:id="rId11"/>
    <p:sldId id="269" r:id="rId12"/>
    <p:sldId id="271" r:id="rId13"/>
    <p:sldId id="272" r:id="rId14"/>
    <p:sldId id="289" r:id="rId15"/>
    <p:sldId id="283" r:id="rId16"/>
    <p:sldId id="285" r:id="rId17"/>
    <p:sldId id="273" r:id="rId18"/>
    <p:sldId id="274" r:id="rId19"/>
    <p:sldId id="277" r:id="rId20"/>
    <p:sldId id="275" r:id="rId21"/>
    <p:sldId id="281" r:id="rId22"/>
    <p:sldId id="278" r:id="rId23"/>
    <p:sldId id="279" r:id="rId24"/>
    <p:sldId id="280" r:id="rId25"/>
    <p:sldId id="282" r:id="rId26"/>
    <p:sldId id="288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4B198-41E0-4F83-AC9F-234AE597157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BDD7B3-9557-4648-AA3E-4EA927BA90A7}">
      <dgm:prSet phldrT="[Текст]" custT="1"/>
      <dgm:spPr/>
      <dgm:t>
        <a:bodyPr/>
        <a:lstStyle/>
        <a:p>
          <a:r>
            <a:rPr lang="ru-RU" sz="3600" dirty="0" smtClean="0">
              <a:solidFill>
                <a:srgbClr val="FFFF00"/>
              </a:solidFill>
            </a:rPr>
            <a:t>Формы государства</a:t>
          </a:r>
          <a:endParaRPr lang="ru-RU" sz="3600" dirty="0">
            <a:solidFill>
              <a:srgbClr val="FFFF00"/>
            </a:solidFill>
          </a:endParaRPr>
        </a:p>
      </dgm:t>
    </dgm:pt>
    <dgm:pt modelId="{2D9FC844-BE3A-4FD9-B507-A91EB416764C}" type="parTrans" cxnId="{8C298291-4FAA-482C-98D3-B2B4AD3B9069}">
      <dgm:prSet/>
      <dgm:spPr/>
      <dgm:t>
        <a:bodyPr/>
        <a:lstStyle/>
        <a:p>
          <a:endParaRPr lang="ru-RU"/>
        </a:p>
      </dgm:t>
    </dgm:pt>
    <dgm:pt modelId="{99B40874-25E0-4AF7-B04F-D63FC3642A7C}" type="sibTrans" cxnId="{8C298291-4FAA-482C-98D3-B2B4AD3B9069}">
      <dgm:prSet/>
      <dgm:spPr/>
      <dgm:t>
        <a:bodyPr/>
        <a:lstStyle/>
        <a:p>
          <a:endParaRPr lang="ru-RU"/>
        </a:p>
      </dgm:t>
    </dgm:pt>
    <dgm:pt modelId="{DC9CD064-FF2E-4BF0-A34B-35EDE145D970}">
      <dgm:prSet phldrT="[Текст]" phldr="1"/>
      <dgm:spPr/>
      <dgm:t>
        <a:bodyPr/>
        <a:lstStyle/>
        <a:p>
          <a:endParaRPr lang="ru-RU" dirty="0"/>
        </a:p>
      </dgm:t>
    </dgm:pt>
    <dgm:pt modelId="{7DE91533-CC0C-4B35-A129-EF6C8D4D9A2C}" type="parTrans" cxnId="{A2EE1541-A2F5-4599-82CC-5BA068707E4F}">
      <dgm:prSet/>
      <dgm:spPr/>
      <dgm:t>
        <a:bodyPr/>
        <a:lstStyle/>
        <a:p>
          <a:endParaRPr lang="ru-RU"/>
        </a:p>
      </dgm:t>
    </dgm:pt>
    <dgm:pt modelId="{364F9AE0-6C3E-4BB2-8F0A-E89B38180CEE}" type="sibTrans" cxnId="{A2EE1541-A2F5-4599-82CC-5BA068707E4F}">
      <dgm:prSet/>
      <dgm:spPr/>
      <dgm:t>
        <a:bodyPr/>
        <a:lstStyle/>
        <a:p>
          <a:endParaRPr lang="ru-RU"/>
        </a:p>
      </dgm:t>
    </dgm:pt>
    <dgm:pt modelId="{3C41F852-3A0D-4CAE-A574-A8890849FD46}">
      <dgm:prSet phldrT="[Текст]" phldr="1"/>
      <dgm:spPr/>
      <dgm:t>
        <a:bodyPr/>
        <a:lstStyle/>
        <a:p>
          <a:endParaRPr lang="ru-RU"/>
        </a:p>
      </dgm:t>
    </dgm:pt>
    <dgm:pt modelId="{9ACC612D-6E79-422D-8476-C37956D21499}" type="parTrans" cxnId="{EDE42321-E339-47C7-96EF-B68D8C9B36FA}">
      <dgm:prSet/>
      <dgm:spPr/>
      <dgm:t>
        <a:bodyPr/>
        <a:lstStyle/>
        <a:p>
          <a:endParaRPr lang="ru-RU"/>
        </a:p>
      </dgm:t>
    </dgm:pt>
    <dgm:pt modelId="{1DC80A15-D536-407C-B222-93CDF2DED28A}" type="sibTrans" cxnId="{EDE42321-E339-47C7-96EF-B68D8C9B36FA}">
      <dgm:prSet/>
      <dgm:spPr/>
      <dgm:t>
        <a:bodyPr/>
        <a:lstStyle/>
        <a:p>
          <a:endParaRPr lang="ru-RU"/>
        </a:p>
      </dgm:t>
    </dgm:pt>
    <dgm:pt modelId="{FE10F425-0BC1-4756-AD8B-35DB301F219F}">
      <dgm:prSet phldrT="[Текст]" phldr="1"/>
      <dgm:spPr/>
      <dgm:t>
        <a:bodyPr/>
        <a:lstStyle/>
        <a:p>
          <a:endParaRPr lang="ru-RU"/>
        </a:p>
      </dgm:t>
    </dgm:pt>
    <dgm:pt modelId="{F190A281-6171-4083-805B-2FA30B3863FA}" type="parTrans" cxnId="{C53A1EC0-09BB-4216-8EF9-887B130F58C8}">
      <dgm:prSet/>
      <dgm:spPr/>
      <dgm:t>
        <a:bodyPr/>
        <a:lstStyle/>
        <a:p>
          <a:endParaRPr lang="ru-RU"/>
        </a:p>
      </dgm:t>
    </dgm:pt>
    <dgm:pt modelId="{B5627895-018B-4CE0-BD96-AD47E0531C48}" type="sibTrans" cxnId="{C53A1EC0-09BB-4216-8EF9-887B130F58C8}">
      <dgm:prSet/>
      <dgm:spPr/>
      <dgm:t>
        <a:bodyPr/>
        <a:lstStyle/>
        <a:p>
          <a:endParaRPr lang="ru-RU"/>
        </a:p>
      </dgm:t>
    </dgm:pt>
    <dgm:pt modelId="{FDE47A4E-F909-42B2-97EF-8BBB09ECDDE8}" type="pres">
      <dgm:prSet presAssocID="{7DF4B198-41E0-4F83-AC9F-234AE5971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06492F-A286-42C7-8399-BAFD3239B921}" type="pres">
      <dgm:prSet presAssocID="{57BDD7B3-9557-4648-AA3E-4EA927BA90A7}" presName="hierRoot1" presStyleCnt="0">
        <dgm:presLayoutVars>
          <dgm:hierBranch val="init"/>
        </dgm:presLayoutVars>
      </dgm:prSet>
      <dgm:spPr/>
    </dgm:pt>
    <dgm:pt modelId="{1DA1EBCA-DE26-4398-AAB0-E364D7416F98}" type="pres">
      <dgm:prSet presAssocID="{57BDD7B3-9557-4648-AA3E-4EA927BA90A7}" presName="rootComposite1" presStyleCnt="0"/>
      <dgm:spPr/>
    </dgm:pt>
    <dgm:pt modelId="{AC9042DA-3BCF-43B1-BB4E-BA6C4FEE700A}" type="pres">
      <dgm:prSet presAssocID="{57BDD7B3-9557-4648-AA3E-4EA927BA90A7}" presName="rootText1" presStyleLbl="node0" presStyleIdx="0" presStyleCnt="1" custLinFactNeighborX="-4157" custLinFactNeighborY="-21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BE23AE-4B98-486F-9B0E-B744B58BBF07}" type="pres">
      <dgm:prSet presAssocID="{57BDD7B3-9557-4648-AA3E-4EA927BA90A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701B841-B291-4531-9C05-149C4F5CE4DA}" type="pres">
      <dgm:prSet presAssocID="{57BDD7B3-9557-4648-AA3E-4EA927BA90A7}" presName="hierChild2" presStyleCnt="0"/>
      <dgm:spPr/>
    </dgm:pt>
    <dgm:pt modelId="{BFAC5C7B-5402-444E-A29F-F14627F6CCE3}" type="pres">
      <dgm:prSet presAssocID="{7DE91533-CC0C-4B35-A129-EF6C8D4D9A2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85E73EA-679B-4169-A908-D8E3DBCC9008}" type="pres">
      <dgm:prSet presAssocID="{DC9CD064-FF2E-4BF0-A34B-35EDE145D970}" presName="hierRoot2" presStyleCnt="0">
        <dgm:presLayoutVars>
          <dgm:hierBranch val="init"/>
        </dgm:presLayoutVars>
      </dgm:prSet>
      <dgm:spPr/>
    </dgm:pt>
    <dgm:pt modelId="{23C5068A-6B8D-41EE-9609-F7582DB2757D}" type="pres">
      <dgm:prSet presAssocID="{DC9CD064-FF2E-4BF0-A34B-35EDE145D970}" presName="rootComposite" presStyleCnt="0"/>
      <dgm:spPr/>
    </dgm:pt>
    <dgm:pt modelId="{9860775F-5D54-4095-B79A-97722547BDDD}" type="pres">
      <dgm:prSet presAssocID="{DC9CD064-FF2E-4BF0-A34B-35EDE145D970}" presName="rootText" presStyleLbl="node2" presStyleIdx="0" presStyleCnt="3" custScaleY="200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CE4110-2448-4C2F-830B-A6743D2C818E}" type="pres">
      <dgm:prSet presAssocID="{DC9CD064-FF2E-4BF0-A34B-35EDE145D970}" presName="rootConnector" presStyleLbl="node2" presStyleIdx="0" presStyleCnt="3"/>
      <dgm:spPr/>
      <dgm:t>
        <a:bodyPr/>
        <a:lstStyle/>
        <a:p>
          <a:endParaRPr lang="ru-RU"/>
        </a:p>
      </dgm:t>
    </dgm:pt>
    <dgm:pt modelId="{D11DF173-EDC6-436B-9E89-619DA72BDD11}" type="pres">
      <dgm:prSet presAssocID="{DC9CD064-FF2E-4BF0-A34B-35EDE145D970}" presName="hierChild4" presStyleCnt="0"/>
      <dgm:spPr/>
    </dgm:pt>
    <dgm:pt modelId="{178BC594-FF61-4879-ADEB-C4F2C7302B10}" type="pres">
      <dgm:prSet presAssocID="{DC9CD064-FF2E-4BF0-A34B-35EDE145D970}" presName="hierChild5" presStyleCnt="0"/>
      <dgm:spPr/>
    </dgm:pt>
    <dgm:pt modelId="{9FFE49D8-52E3-4B01-A2C8-39C184746EC1}" type="pres">
      <dgm:prSet presAssocID="{9ACC612D-6E79-422D-8476-C37956D2149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738A3B1-A99A-4857-A958-55B05A367B22}" type="pres">
      <dgm:prSet presAssocID="{3C41F852-3A0D-4CAE-A574-A8890849FD46}" presName="hierRoot2" presStyleCnt="0">
        <dgm:presLayoutVars>
          <dgm:hierBranch val="init"/>
        </dgm:presLayoutVars>
      </dgm:prSet>
      <dgm:spPr/>
    </dgm:pt>
    <dgm:pt modelId="{3CAA4921-655E-4D1D-94D4-88D01F3AB482}" type="pres">
      <dgm:prSet presAssocID="{3C41F852-3A0D-4CAE-A574-A8890849FD46}" presName="rootComposite" presStyleCnt="0"/>
      <dgm:spPr/>
    </dgm:pt>
    <dgm:pt modelId="{DEA52B71-F0C2-42D4-BC44-80B720190C66}" type="pres">
      <dgm:prSet presAssocID="{3C41F852-3A0D-4CAE-A574-A8890849FD46}" presName="rootText" presStyleLbl="node2" presStyleIdx="1" presStyleCnt="3" custScaleY="2026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9EE924-CB1C-41F5-A8B2-DD8780E7C3D4}" type="pres">
      <dgm:prSet presAssocID="{3C41F852-3A0D-4CAE-A574-A8890849FD46}" presName="rootConnector" presStyleLbl="node2" presStyleIdx="1" presStyleCnt="3"/>
      <dgm:spPr/>
      <dgm:t>
        <a:bodyPr/>
        <a:lstStyle/>
        <a:p>
          <a:endParaRPr lang="ru-RU"/>
        </a:p>
      </dgm:t>
    </dgm:pt>
    <dgm:pt modelId="{A8E02092-B5CE-4DBD-9A74-7524D729A8F4}" type="pres">
      <dgm:prSet presAssocID="{3C41F852-3A0D-4CAE-A574-A8890849FD46}" presName="hierChild4" presStyleCnt="0"/>
      <dgm:spPr/>
    </dgm:pt>
    <dgm:pt modelId="{B52DDA34-E675-400D-8027-4BBFE648B06F}" type="pres">
      <dgm:prSet presAssocID="{3C41F852-3A0D-4CAE-A574-A8890849FD46}" presName="hierChild5" presStyleCnt="0"/>
      <dgm:spPr/>
    </dgm:pt>
    <dgm:pt modelId="{23DF7B71-B291-4EE5-8D68-D0699B7F02B8}" type="pres">
      <dgm:prSet presAssocID="{F190A281-6171-4083-805B-2FA30B3863F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073C062-0484-4070-B1FE-A59EC8359388}" type="pres">
      <dgm:prSet presAssocID="{FE10F425-0BC1-4756-AD8B-35DB301F219F}" presName="hierRoot2" presStyleCnt="0">
        <dgm:presLayoutVars>
          <dgm:hierBranch val="init"/>
        </dgm:presLayoutVars>
      </dgm:prSet>
      <dgm:spPr/>
    </dgm:pt>
    <dgm:pt modelId="{D3D465F9-AD4A-45CF-B033-D7833FF33984}" type="pres">
      <dgm:prSet presAssocID="{FE10F425-0BC1-4756-AD8B-35DB301F219F}" presName="rootComposite" presStyleCnt="0"/>
      <dgm:spPr/>
    </dgm:pt>
    <dgm:pt modelId="{B875BA5D-C8C8-4193-9EB5-C79AD2ECEC7E}" type="pres">
      <dgm:prSet presAssocID="{FE10F425-0BC1-4756-AD8B-35DB301F219F}" presName="rootText" presStyleLbl="node2" presStyleIdx="2" presStyleCnt="3" custScaleY="200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4C93CA-7F85-4BDF-B280-4A5823B80D38}" type="pres">
      <dgm:prSet presAssocID="{FE10F425-0BC1-4756-AD8B-35DB301F219F}" presName="rootConnector" presStyleLbl="node2" presStyleIdx="2" presStyleCnt="3"/>
      <dgm:spPr/>
      <dgm:t>
        <a:bodyPr/>
        <a:lstStyle/>
        <a:p>
          <a:endParaRPr lang="ru-RU"/>
        </a:p>
      </dgm:t>
    </dgm:pt>
    <dgm:pt modelId="{0097E013-A3CB-478C-9CD6-381CED2A4516}" type="pres">
      <dgm:prSet presAssocID="{FE10F425-0BC1-4756-AD8B-35DB301F219F}" presName="hierChild4" presStyleCnt="0"/>
      <dgm:spPr/>
    </dgm:pt>
    <dgm:pt modelId="{C714DEF1-1A8C-490C-BC25-AA08D727A6C9}" type="pres">
      <dgm:prSet presAssocID="{FE10F425-0BC1-4756-AD8B-35DB301F219F}" presName="hierChild5" presStyleCnt="0"/>
      <dgm:spPr/>
    </dgm:pt>
    <dgm:pt modelId="{71F6D72A-D3CF-4EAE-8B34-48922C508F90}" type="pres">
      <dgm:prSet presAssocID="{57BDD7B3-9557-4648-AA3E-4EA927BA90A7}" presName="hierChild3" presStyleCnt="0"/>
      <dgm:spPr/>
    </dgm:pt>
  </dgm:ptLst>
  <dgm:cxnLst>
    <dgm:cxn modelId="{21E489FD-1742-41BE-96DF-788DC6D6CD62}" type="presOf" srcId="{FE10F425-0BC1-4756-AD8B-35DB301F219F}" destId="{5D4C93CA-7F85-4BDF-B280-4A5823B80D38}" srcOrd="1" destOrd="0" presId="urn:microsoft.com/office/officeart/2005/8/layout/orgChart1"/>
    <dgm:cxn modelId="{8BD8687B-F0AF-464B-8590-56205D1F1C8C}" type="presOf" srcId="{57BDD7B3-9557-4648-AA3E-4EA927BA90A7}" destId="{AC9042DA-3BCF-43B1-BB4E-BA6C4FEE700A}" srcOrd="0" destOrd="0" presId="urn:microsoft.com/office/officeart/2005/8/layout/orgChart1"/>
    <dgm:cxn modelId="{13B3905E-9E1D-4B65-88B6-0556A2BE383E}" type="presOf" srcId="{3C41F852-3A0D-4CAE-A574-A8890849FD46}" destId="{B49EE924-CB1C-41F5-A8B2-DD8780E7C3D4}" srcOrd="1" destOrd="0" presId="urn:microsoft.com/office/officeart/2005/8/layout/orgChart1"/>
    <dgm:cxn modelId="{416AD666-6812-4234-9D02-FCAA4840AA22}" type="presOf" srcId="{F190A281-6171-4083-805B-2FA30B3863FA}" destId="{23DF7B71-B291-4EE5-8D68-D0699B7F02B8}" srcOrd="0" destOrd="0" presId="urn:microsoft.com/office/officeart/2005/8/layout/orgChart1"/>
    <dgm:cxn modelId="{C53A1EC0-09BB-4216-8EF9-887B130F58C8}" srcId="{57BDD7B3-9557-4648-AA3E-4EA927BA90A7}" destId="{FE10F425-0BC1-4756-AD8B-35DB301F219F}" srcOrd="2" destOrd="0" parTransId="{F190A281-6171-4083-805B-2FA30B3863FA}" sibTransId="{B5627895-018B-4CE0-BD96-AD47E0531C48}"/>
    <dgm:cxn modelId="{8C298291-4FAA-482C-98D3-B2B4AD3B9069}" srcId="{7DF4B198-41E0-4F83-AC9F-234AE5971571}" destId="{57BDD7B3-9557-4648-AA3E-4EA927BA90A7}" srcOrd="0" destOrd="0" parTransId="{2D9FC844-BE3A-4FD9-B507-A91EB416764C}" sibTransId="{99B40874-25E0-4AF7-B04F-D63FC3642A7C}"/>
    <dgm:cxn modelId="{8F5F0D4D-0FAC-431E-9A3A-D2243DC8B4E3}" type="presOf" srcId="{FE10F425-0BC1-4756-AD8B-35DB301F219F}" destId="{B875BA5D-C8C8-4193-9EB5-C79AD2ECEC7E}" srcOrd="0" destOrd="0" presId="urn:microsoft.com/office/officeart/2005/8/layout/orgChart1"/>
    <dgm:cxn modelId="{7364F67A-2BAB-47B3-A033-C1AC6493FBBB}" type="presOf" srcId="{7DE91533-CC0C-4B35-A129-EF6C8D4D9A2C}" destId="{BFAC5C7B-5402-444E-A29F-F14627F6CCE3}" srcOrd="0" destOrd="0" presId="urn:microsoft.com/office/officeart/2005/8/layout/orgChart1"/>
    <dgm:cxn modelId="{208439CB-4EB1-47AC-9DAE-2384EE7CA8FD}" type="presOf" srcId="{7DF4B198-41E0-4F83-AC9F-234AE5971571}" destId="{FDE47A4E-F909-42B2-97EF-8BBB09ECDDE8}" srcOrd="0" destOrd="0" presId="urn:microsoft.com/office/officeart/2005/8/layout/orgChart1"/>
    <dgm:cxn modelId="{24368FA1-5B4B-4FD6-B950-B5A326E5A63B}" type="presOf" srcId="{3C41F852-3A0D-4CAE-A574-A8890849FD46}" destId="{DEA52B71-F0C2-42D4-BC44-80B720190C66}" srcOrd="0" destOrd="0" presId="urn:microsoft.com/office/officeart/2005/8/layout/orgChart1"/>
    <dgm:cxn modelId="{F37EDE3F-6E71-480F-A47A-A5F3A91B9AD3}" type="presOf" srcId="{57BDD7B3-9557-4648-AA3E-4EA927BA90A7}" destId="{84BE23AE-4B98-486F-9B0E-B744B58BBF07}" srcOrd="1" destOrd="0" presId="urn:microsoft.com/office/officeart/2005/8/layout/orgChart1"/>
    <dgm:cxn modelId="{EDE42321-E339-47C7-96EF-B68D8C9B36FA}" srcId="{57BDD7B3-9557-4648-AA3E-4EA927BA90A7}" destId="{3C41F852-3A0D-4CAE-A574-A8890849FD46}" srcOrd="1" destOrd="0" parTransId="{9ACC612D-6E79-422D-8476-C37956D21499}" sibTransId="{1DC80A15-D536-407C-B222-93CDF2DED28A}"/>
    <dgm:cxn modelId="{26EE4760-F62C-482A-AEFE-C0193DE67C74}" type="presOf" srcId="{DC9CD064-FF2E-4BF0-A34B-35EDE145D970}" destId="{9860775F-5D54-4095-B79A-97722547BDDD}" srcOrd="0" destOrd="0" presId="urn:microsoft.com/office/officeart/2005/8/layout/orgChart1"/>
    <dgm:cxn modelId="{B622A169-7BF2-44C9-B305-89C3043EBFD7}" type="presOf" srcId="{DC9CD064-FF2E-4BF0-A34B-35EDE145D970}" destId="{49CE4110-2448-4C2F-830B-A6743D2C818E}" srcOrd="1" destOrd="0" presId="urn:microsoft.com/office/officeart/2005/8/layout/orgChart1"/>
    <dgm:cxn modelId="{A2EE1541-A2F5-4599-82CC-5BA068707E4F}" srcId="{57BDD7B3-9557-4648-AA3E-4EA927BA90A7}" destId="{DC9CD064-FF2E-4BF0-A34B-35EDE145D970}" srcOrd="0" destOrd="0" parTransId="{7DE91533-CC0C-4B35-A129-EF6C8D4D9A2C}" sibTransId="{364F9AE0-6C3E-4BB2-8F0A-E89B38180CEE}"/>
    <dgm:cxn modelId="{7C71DDC5-EFA1-4D7D-A58F-EFFDF632016A}" type="presOf" srcId="{9ACC612D-6E79-422D-8476-C37956D21499}" destId="{9FFE49D8-52E3-4B01-A2C8-39C184746EC1}" srcOrd="0" destOrd="0" presId="urn:microsoft.com/office/officeart/2005/8/layout/orgChart1"/>
    <dgm:cxn modelId="{CA12ABE6-E689-42AF-A20A-F4A13EFF7909}" type="presParOf" srcId="{FDE47A4E-F909-42B2-97EF-8BBB09ECDDE8}" destId="{AA06492F-A286-42C7-8399-BAFD3239B921}" srcOrd="0" destOrd="0" presId="urn:microsoft.com/office/officeart/2005/8/layout/orgChart1"/>
    <dgm:cxn modelId="{EEEA18D2-987A-4718-8308-6E7D35CBCDB8}" type="presParOf" srcId="{AA06492F-A286-42C7-8399-BAFD3239B921}" destId="{1DA1EBCA-DE26-4398-AAB0-E364D7416F98}" srcOrd="0" destOrd="0" presId="urn:microsoft.com/office/officeart/2005/8/layout/orgChart1"/>
    <dgm:cxn modelId="{32754F56-1430-4F37-BEBE-19AA23F3F7D0}" type="presParOf" srcId="{1DA1EBCA-DE26-4398-AAB0-E364D7416F98}" destId="{AC9042DA-3BCF-43B1-BB4E-BA6C4FEE700A}" srcOrd="0" destOrd="0" presId="urn:microsoft.com/office/officeart/2005/8/layout/orgChart1"/>
    <dgm:cxn modelId="{151CC489-FE3E-4C61-886C-02CFA0717AC7}" type="presParOf" srcId="{1DA1EBCA-DE26-4398-AAB0-E364D7416F98}" destId="{84BE23AE-4B98-486F-9B0E-B744B58BBF07}" srcOrd="1" destOrd="0" presId="urn:microsoft.com/office/officeart/2005/8/layout/orgChart1"/>
    <dgm:cxn modelId="{E5137782-08C6-4F6B-AD66-022EF3862577}" type="presParOf" srcId="{AA06492F-A286-42C7-8399-BAFD3239B921}" destId="{9701B841-B291-4531-9C05-149C4F5CE4DA}" srcOrd="1" destOrd="0" presId="urn:microsoft.com/office/officeart/2005/8/layout/orgChart1"/>
    <dgm:cxn modelId="{913DB8B5-03EA-45C3-88C3-ED0BD5BBA75A}" type="presParOf" srcId="{9701B841-B291-4531-9C05-149C4F5CE4DA}" destId="{BFAC5C7B-5402-444E-A29F-F14627F6CCE3}" srcOrd="0" destOrd="0" presId="urn:microsoft.com/office/officeart/2005/8/layout/orgChart1"/>
    <dgm:cxn modelId="{000F666C-1A9C-42BA-B3A0-B8A9FE235229}" type="presParOf" srcId="{9701B841-B291-4531-9C05-149C4F5CE4DA}" destId="{685E73EA-679B-4169-A908-D8E3DBCC9008}" srcOrd="1" destOrd="0" presId="urn:microsoft.com/office/officeart/2005/8/layout/orgChart1"/>
    <dgm:cxn modelId="{E49CD34E-FADB-4336-812B-D743ABBE0785}" type="presParOf" srcId="{685E73EA-679B-4169-A908-D8E3DBCC9008}" destId="{23C5068A-6B8D-41EE-9609-F7582DB2757D}" srcOrd="0" destOrd="0" presId="urn:microsoft.com/office/officeart/2005/8/layout/orgChart1"/>
    <dgm:cxn modelId="{05E9F244-4530-4B78-8F42-DE058F97D979}" type="presParOf" srcId="{23C5068A-6B8D-41EE-9609-F7582DB2757D}" destId="{9860775F-5D54-4095-B79A-97722547BDDD}" srcOrd="0" destOrd="0" presId="urn:microsoft.com/office/officeart/2005/8/layout/orgChart1"/>
    <dgm:cxn modelId="{D9DA6B65-00D6-4A7C-906E-D6A5EFC5D276}" type="presParOf" srcId="{23C5068A-6B8D-41EE-9609-F7582DB2757D}" destId="{49CE4110-2448-4C2F-830B-A6743D2C818E}" srcOrd="1" destOrd="0" presId="urn:microsoft.com/office/officeart/2005/8/layout/orgChart1"/>
    <dgm:cxn modelId="{57A19A81-9DEF-46FD-BFC5-9BAF70BF7813}" type="presParOf" srcId="{685E73EA-679B-4169-A908-D8E3DBCC9008}" destId="{D11DF173-EDC6-436B-9E89-619DA72BDD11}" srcOrd="1" destOrd="0" presId="urn:microsoft.com/office/officeart/2005/8/layout/orgChart1"/>
    <dgm:cxn modelId="{1BCD47B4-EE38-4CB2-B703-85848D7E9096}" type="presParOf" srcId="{685E73EA-679B-4169-A908-D8E3DBCC9008}" destId="{178BC594-FF61-4879-ADEB-C4F2C7302B10}" srcOrd="2" destOrd="0" presId="urn:microsoft.com/office/officeart/2005/8/layout/orgChart1"/>
    <dgm:cxn modelId="{22F63A40-3D5C-4855-BD2C-F0E10803C885}" type="presParOf" srcId="{9701B841-B291-4531-9C05-149C4F5CE4DA}" destId="{9FFE49D8-52E3-4B01-A2C8-39C184746EC1}" srcOrd="2" destOrd="0" presId="urn:microsoft.com/office/officeart/2005/8/layout/orgChart1"/>
    <dgm:cxn modelId="{1CEB2916-0A48-4600-ACFC-F6B249DF9533}" type="presParOf" srcId="{9701B841-B291-4531-9C05-149C4F5CE4DA}" destId="{5738A3B1-A99A-4857-A958-55B05A367B22}" srcOrd="3" destOrd="0" presId="urn:microsoft.com/office/officeart/2005/8/layout/orgChart1"/>
    <dgm:cxn modelId="{48F14797-63AD-4DFC-92B6-6AA650E7B8FC}" type="presParOf" srcId="{5738A3B1-A99A-4857-A958-55B05A367B22}" destId="{3CAA4921-655E-4D1D-94D4-88D01F3AB482}" srcOrd="0" destOrd="0" presId="urn:microsoft.com/office/officeart/2005/8/layout/orgChart1"/>
    <dgm:cxn modelId="{CC95E8CE-DF2B-45A0-8438-B5AB6EA63AD4}" type="presParOf" srcId="{3CAA4921-655E-4D1D-94D4-88D01F3AB482}" destId="{DEA52B71-F0C2-42D4-BC44-80B720190C66}" srcOrd="0" destOrd="0" presId="urn:microsoft.com/office/officeart/2005/8/layout/orgChart1"/>
    <dgm:cxn modelId="{70B5D8F2-368F-4564-B91D-324FEAFF9B3A}" type="presParOf" srcId="{3CAA4921-655E-4D1D-94D4-88D01F3AB482}" destId="{B49EE924-CB1C-41F5-A8B2-DD8780E7C3D4}" srcOrd="1" destOrd="0" presId="urn:microsoft.com/office/officeart/2005/8/layout/orgChart1"/>
    <dgm:cxn modelId="{AD773245-E76F-49C6-B9E9-1C4C6EBC8537}" type="presParOf" srcId="{5738A3B1-A99A-4857-A958-55B05A367B22}" destId="{A8E02092-B5CE-4DBD-9A74-7524D729A8F4}" srcOrd="1" destOrd="0" presId="urn:microsoft.com/office/officeart/2005/8/layout/orgChart1"/>
    <dgm:cxn modelId="{B83EE546-102F-4357-A5E0-5E4DDD817A9F}" type="presParOf" srcId="{5738A3B1-A99A-4857-A958-55B05A367B22}" destId="{B52DDA34-E675-400D-8027-4BBFE648B06F}" srcOrd="2" destOrd="0" presId="urn:microsoft.com/office/officeart/2005/8/layout/orgChart1"/>
    <dgm:cxn modelId="{B937466C-8EBB-45C2-8CAC-23D51F10B67B}" type="presParOf" srcId="{9701B841-B291-4531-9C05-149C4F5CE4DA}" destId="{23DF7B71-B291-4EE5-8D68-D0699B7F02B8}" srcOrd="4" destOrd="0" presId="urn:microsoft.com/office/officeart/2005/8/layout/orgChart1"/>
    <dgm:cxn modelId="{3BAA524E-B03A-4476-ABC3-7E6FC1E1F865}" type="presParOf" srcId="{9701B841-B291-4531-9C05-149C4F5CE4DA}" destId="{B073C062-0484-4070-B1FE-A59EC8359388}" srcOrd="5" destOrd="0" presId="urn:microsoft.com/office/officeart/2005/8/layout/orgChart1"/>
    <dgm:cxn modelId="{32FBB335-9783-474F-AC22-EBA8452BCF2B}" type="presParOf" srcId="{B073C062-0484-4070-B1FE-A59EC8359388}" destId="{D3D465F9-AD4A-45CF-B033-D7833FF33984}" srcOrd="0" destOrd="0" presId="urn:microsoft.com/office/officeart/2005/8/layout/orgChart1"/>
    <dgm:cxn modelId="{440B9607-C566-4A8B-A374-F66BE61DEFDD}" type="presParOf" srcId="{D3D465F9-AD4A-45CF-B033-D7833FF33984}" destId="{B875BA5D-C8C8-4193-9EB5-C79AD2ECEC7E}" srcOrd="0" destOrd="0" presId="urn:microsoft.com/office/officeart/2005/8/layout/orgChart1"/>
    <dgm:cxn modelId="{22002614-D2F9-47EA-B015-BE22DEBDC07C}" type="presParOf" srcId="{D3D465F9-AD4A-45CF-B033-D7833FF33984}" destId="{5D4C93CA-7F85-4BDF-B280-4A5823B80D38}" srcOrd="1" destOrd="0" presId="urn:microsoft.com/office/officeart/2005/8/layout/orgChart1"/>
    <dgm:cxn modelId="{6E3C0CDB-9EB1-444E-96C2-EFD2B8613ED9}" type="presParOf" srcId="{B073C062-0484-4070-B1FE-A59EC8359388}" destId="{0097E013-A3CB-478C-9CD6-381CED2A4516}" srcOrd="1" destOrd="0" presId="urn:microsoft.com/office/officeart/2005/8/layout/orgChart1"/>
    <dgm:cxn modelId="{25A5B9A3-BF28-4E72-9638-9F9F06C170D3}" type="presParOf" srcId="{B073C062-0484-4070-B1FE-A59EC8359388}" destId="{C714DEF1-1A8C-490C-BC25-AA08D727A6C9}" srcOrd="2" destOrd="0" presId="urn:microsoft.com/office/officeart/2005/8/layout/orgChart1"/>
    <dgm:cxn modelId="{6B932FA2-C7B2-4176-B8DB-050DEE57D37F}" type="presParOf" srcId="{AA06492F-A286-42C7-8399-BAFD3239B921}" destId="{71F6D72A-D3CF-4EAE-8B34-48922C508F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DF7B71-B291-4EE5-8D68-D0699B7F02B8}">
      <dsp:nvSpPr>
        <dsp:cNvPr id="0" name=""/>
        <dsp:cNvSpPr/>
      </dsp:nvSpPr>
      <dsp:spPr>
        <a:xfrm>
          <a:off x="4215463" y="1839192"/>
          <a:ext cx="3161787" cy="802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069"/>
              </a:lnTo>
              <a:lnTo>
                <a:pt x="3161787" y="537069"/>
              </a:lnTo>
              <a:lnTo>
                <a:pt x="3161787" y="802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E49D8-52E3-4B01-A2C8-39C184746EC1}">
      <dsp:nvSpPr>
        <dsp:cNvPr id="0" name=""/>
        <dsp:cNvSpPr/>
      </dsp:nvSpPr>
      <dsp:spPr>
        <a:xfrm>
          <a:off x="4215463" y="1839192"/>
          <a:ext cx="105016" cy="802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069"/>
              </a:lnTo>
              <a:lnTo>
                <a:pt x="105016" y="537069"/>
              </a:lnTo>
              <a:lnTo>
                <a:pt x="105016" y="802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C5C7B-5402-444E-A29F-F14627F6CCE3}">
      <dsp:nvSpPr>
        <dsp:cNvPr id="0" name=""/>
        <dsp:cNvSpPr/>
      </dsp:nvSpPr>
      <dsp:spPr>
        <a:xfrm>
          <a:off x="1263708" y="1839192"/>
          <a:ext cx="2951754" cy="802326"/>
        </a:xfrm>
        <a:custGeom>
          <a:avLst/>
          <a:gdLst/>
          <a:ahLst/>
          <a:cxnLst/>
          <a:rect l="0" t="0" r="0" b="0"/>
          <a:pathLst>
            <a:path>
              <a:moveTo>
                <a:pt x="2951754" y="0"/>
              </a:moveTo>
              <a:lnTo>
                <a:pt x="2951754" y="537069"/>
              </a:lnTo>
              <a:lnTo>
                <a:pt x="0" y="537069"/>
              </a:lnTo>
              <a:lnTo>
                <a:pt x="0" y="802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042DA-3BCF-43B1-BB4E-BA6C4FEE700A}">
      <dsp:nvSpPr>
        <dsp:cNvPr id="0" name=""/>
        <dsp:cNvSpPr/>
      </dsp:nvSpPr>
      <dsp:spPr>
        <a:xfrm>
          <a:off x="2952334" y="576064"/>
          <a:ext cx="2526257" cy="1263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FF00"/>
              </a:solidFill>
            </a:rPr>
            <a:t>Формы государства</a:t>
          </a:r>
          <a:endParaRPr lang="ru-RU" sz="3600" kern="1200" dirty="0">
            <a:solidFill>
              <a:srgbClr val="FFFF00"/>
            </a:solidFill>
          </a:endParaRPr>
        </a:p>
      </dsp:txBody>
      <dsp:txXfrm>
        <a:off x="2952334" y="576064"/>
        <a:ext cx="2526257" cy="1263128"/>
      </dsp:txXfrm>
    </dsp:sp>
    <dsp:sp modelId="{9860775F-5D54-4095-B79A-97722547BDDD}">
      <dsp:nvSpPr>
        <dsp:cNvPr id="0" name=""/>
        <dsp:cNvSpPr/>
      </dsp:nvSpPr>
      <dsp:spPr>
        <a:xfrm>
          <a:off x="580" y="2641519"/>
          <a:ext cx="2526257" cy="2526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80" y="2641519"/>
        <a:ext cx="2526257" cy="2526838"/>
      </dsp:txXfrm>
    </dsp:sp>
    <dsp:sp modelId="{DEA52B71-F0C2-42D4-BC44-80B720190C66}">
      <dsp:nvSpPr>
        <dsp:cNvPr id="0" name=""/>
        <dsp:cNvSpPr/>
      </dsp:nvSpPr>
      <dsp:spPr>
        <a:xfrm>
          <a:off x="3057351" y="2641519"/>
          <a:ext cx="2526257" cy="2559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3057351" y="2641519"/>
        <a:ext cx="2526257" cy="2559275"/>
      </dsp:txXfrm>
    </dsp:sp>
    <dsp:sp modelId="{B875BA5D-C8C8-4193-9EB5-C79AD2ECEC7E}">
      <dsp:nvSpPr>
        <dsp:cNvPr id="0" name=""/>
        <dsp:cNvSpPr/>
      </dsp:nvSpPr>
      <dsp:spPr>
        <a:xfrm>
          <a:off x="6114122" y="2641519"/>
          <a:ext cx="2526257" cy="2526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114122" y="2641519"/>
        <a:ext cx="2526257" cy="2526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10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58.bin"/><Relationship Id="rId2" Type="http://schemas.microsoft.com/office/2006/relationships/legacyDiagramText" Target="legacyDiagramText57.bin"/><Relationship Id="rId1" Type="http://schemas.microsoft.com/office/2006/relationships/legacyDiagramText" Target="legacyDiagramText56.bin"/></Relationships>
</file>

<file path=ppt/drawings/_rels/vmlDrawing1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1.bin"/><Relationship Id="rId7" Type="http://schemas.microsoft.com/office/2006/relationships/legacyDiagramText" Target="legacyDiagramText65.bin"/><Relationship Id="rId2" Type="http://schemas.microsoft.com/office/2006/relationships/legacyDiagramText" Target="legacyDiagramText60.bin"/><Relationship Id="rId1" Type="http://schemas.microsoft.com/office/2006/relationships/legacyDiagramText" Target="legacyDiagramText59.bin"/><Relationship Id="rId6" Type="http://schemas.microsoft.com/office/2006/relationships/legacyDiagramText" Target="legacyDiagramText64.bin"/><Relationship Id="rId5" Type="http://schemas.microsoft.com/office/2006/relationships/legacyDiagramText" Target="legacyDiagramText63.bin"/><Relationship Id="rId4" Type="http://schemas.microsoft.com/office/2006/relationships/legacyDiagramText" Target="legacyDiagramText62.bin"/></Relationships>
</file>

<file path=ppt/drawings/_rels/vmlDrawing1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8.bin"/><Relationship Id="rId2" Type="http://schemas.microsoft.com/office/2006/relationships/legacyDiagramText" Target="legacyDiagramText67.bin"/><Relationship Id="rId1" Type="http://schemas.microsoft.com/office/2006/relationships/legacyDiagramText" Target="legacyDiagramText66.bin"/><Relationship Id="rId6" Type="http://schemas.microsoft.com/office/2006/relationships/legacyDiagramText" Target="legacyDiagramText71.bin"/><Relationship Id="rId5" Type="http://schemas.microsoft.com/office/2006/relationships/legacyDiagramText" Target="legacyDiagramText70.bin"/><Relationship Id="rId4" Type="http://schemas.microsoft.com/office/2006/relationships/legacyDiagramText" Target="legacyDiagramText69.bin"/></Relationships>
</file>

<file path=ppt/drawings/_rels/vmlDrawing1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4.bin"/><Relationship Id="rId2" Type="http://schemas.microsoft.com/office/2006/relationships/legacyDiagramText" Target="legacyDiagramText73.bin"/><Relationship Id="rId1" Type="http://schemas.microsoft.com/office/2006/relationships/legacyDiagramText" Target="legacyDiagramText72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/Relationships>
</file>

<file path=ppt/drawings/_rels/vmlDrawing3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5.bin"/><Relationship Id="rId3" Type="http://schemas.microsoft.com/office/2006/relationships/legacyDiagramText" Target="legacyDiagramText10.bin"/><Relationship Id="rId7" Type="http://schemas.microsoft.com/office/2006/relationships/legacyDiagramText" Target="legacyDiagramText14.bin"/><Relationship Id="rId2" Type="http://schemas.microsoft.com/office/2006/relationships/legacyDiagramText" Target="legacyDiagramText9.bin"/><Relationship Id="rId1" Type="http://schemas.microsoft.com/office/2006/relationships/legacyDiagramText" Target="legacyDiagramText8.bin"/><Relationship Id="rId6" Type="http://schemas.microsoft.com/office/2006/relationships/legacyDiagramText" Target="legacyDiagramText13.bin"/><Relationship Id="rId5" Type="http://schemas.microsoft.com/office/2006/relationships/legacyDiagramText" Target="legacyDiagramText12.bin"/><Relationship Id="rId4" Type="http://schemas.microsoft.com/office/2006/relationships/legacyDiagramText" Target="legacyDiagramText11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8.bin"/><Relationship Id="rId7" Type="http://schemas.microsoft.com/office/2006/relationships/legacyDiagramText" Target="legacyDiagramText22.bin"/><Relationship Id="rId2" Type="http://schemas.microsoft.com/office/2006/relationships/legacyDiagramText" Target="legacyDiagramText17.bin"/><Relationship Id="rId1" Type="http://schemas.microsoft.com/office/2006/relationships/legacyDiagramText" Target="legacyDiagramText16.bin"/><Relationship Id="rId6" Type="http://schemas.microsoft.com/office/2006/relationships/legacyDiagramText" Target="legacyDiagramText21.bin"/><Relationship Id="rId5" Type="http://schemas.microsoft.com/office/2006/relationships/legacyDiagramText" Target="legacyDiagramText20.bin"/><Relationship Id="rId4" Type="http://schemas.microsoft.com/office/2006/relationships/legacyDiagramText" Target="legacyDiagramText19.bin"/></Relationships>
</file>

<file path=ppt/drawings/_rels/vmlDrawing5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30.bin"/><Relationship Id="rId3" Type="http://schemas.microsoft.com/office/2006/relationships/legacyDiagramText" Target="legacyDiagramText25.bin"/><Relationship Id="rId7" Type="http://schemas.microsoft.com/office/2006/relationships/legacyDiagramText" Target="legacyDiagramText29.bin"/><Relationship Id="rId2" Type="http://schemas.microsoft.com/office/2006/relationships/legacyDiagramText" Target="legacyDiagramText24.bin"/><Relationship Id="rId1" Type="http://schemas.microsoft.com/office/2006/relationships/legacyDiagramText" Target="legacyDiagramText23.bin"/><Relationship Id="rId6" Type="http://schemas.microsoft.com/office/2006/relationships/legacyDiagramText" Target="legacyDiagramText28.bin"/><Relationship Id="rId5" Type="http://schemas.microsoft.com/office/2006/relationships/legacyDiagramText" Target="legacyDiagramText27.bin"/><Relationship Id="rId10" Type="http://schemas.microsoft.com/office/2006/relationships/legacyDiagramText" Target="legacyDiagramText32.bin"/><Relationship Id="rId4" Type="http://schemas.microsoft.com/office/2006/relationships/legacyDiagramText" Target="legacyDiagramText26.bin"/><Relationship Id="rId9" Type="http://schemas.microsoft.com/office/2006/relationships/legacyDiagramText" Target="legacyDiagramText31.bin"/></Relationships>
</file>

<file path=ppt/drawings/_rels/vmlDrawing6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40.bin"/><Relationship Id="rId3" Type="http://schemas.microsoft.com/office/2006/relationships/legacyDiagramText" Target="legacyDiagramText35.bin"/><Relationship Id="rId7" Type="http://schemas.microsoft.com/office/2006/relationships/legacyDiagramText" Target="legacyDiagramText39.bin"/><Relationship Id="rId2" Type="http://schemas.microsoft.com/office/2006/relationships/legacyDiagramText" Target="legacyDiagramText34.bin"/><Relationship Id="rId1" Type="http://schemas.microsoft.com/office/2006/relationships/legacyDiagramText" Target="legacyDiagramText33.bin"/><Relationship Id="rId6" Type="http://schemas.microsoft.com/office/2006/relationships/legacyDiagramText" Target="legacyDiagramText38.bin"/><Relationship Id="rId5" Type="http://schemas.microsoft.com/office/2006/relationships/legacyDiagramText" Target="legacyDiagramText37.bin"/><Relationship Id="rId10" Type="http://schemas.microsoft.com/office/2006/relationships/legacyDiagramText" Target="legacyDiagramText42.bin"/><Relationship Id="rId4" Type="http://schemas.microsoft.com/office/2006/relationships/legacyDiagramText" Target="legacyDiagramText36.bin"/><Relationship Id="rId9" Type="http://schemas.microsoft.com/office/2006/relationships/legacyDiagramText" Target="legacyDiagramText41.bin"/></Relationships>
</file>

<file path=ppt/drawings/_rels/vmlDrawing7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45.bin"/><Relationship Id="rId2" Type="http://schemas.microsoft.com/office/2006/relationships/legacyDiagramText" Target="legacyDiagramText44.bin"/><Relationship Id="rId1" Type="http://schemas.microsoft.com/office/2006/relationships/legacyDiagramText" Target="legacyDiagramText43.bin"/></Relationships>
</file>

<file path=ppt/drawings/_rels/vmlDrawing8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48.bin"/><Relationship Id="rId2" Type="http://schemas.microsoft.com/office/2006/relationships/legacyDiagramText" Target="legacyDiagramText47.bin"/><Relationship Id="rId1" Type="http://schemas.microsoft.com/office/2006/relationships/legacyDiagramText" Target="legacyDiagramText46.bin"/></Relationships>
</file>

<file path=ppt/drawings/_rels/vmlDrawing9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51.bin"/><Relationship Id="rId7" Type="http://schemas.microsoft.com/office/2006/relationships/legacyDiagramText" Target="legacyDiagramText55.bin"/><Relationship Id="rId2" Type="http://schemas.microsoft.com/office/2006/relationships/legacyDiagramText" Target="legacyDiagramText50.bin"/><Relationship Id="rId1" Type="http://schemas.microsoft.com/office/2006/relationships/legacyDiagramText" Target="legacyDiagramText49.bin"/><Relationship Id="rId6" Type="http://schemas.microsoft.com/office/2006/relationships/legacyDiagramText" Target="legacyDiagramText54.bin"/><Relationship Id="rId5" Type="http://schemas.microsoft.com/office/2006/relationships/legacyDiagramText" Target="legacyDiagramText53.bin"/><Relationship Id="rId4" Type="http://schemas.microsoft.com/office/2006/relationships/legacyDiagramText" Target="legacyDiagramText52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76E5-1940-4827-8243-2A136A198339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90011-8D93-41CC-9E13-FB25046AD0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B6F8-0492-475C-A42C-431DD96A05F6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C84BA-E254-4549-B07C-E01067C2D0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C5EED-F022-4DA1-8C47-603A1019AC42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12572-7912-479F-A265-3D260ED759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060A-7FD3-4B5B-B7F6-A6B33C201625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17B33-D9C1-4E77-814F-28AFD65BD7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7BCE1-859B-4A34-A3CF-E620E41F0BB0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9F55A-8173-4CEA-AC98-A664922C5B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F8E1-1B86-4B75-A2F4-CB1551A2A0B1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EA43B-1B9B-4057-9A0A-26D28DBA0FC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B3EF2-BF97-4467-AA9D-8793F85EFFEF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F6C0F-F499-4FD2-8798-0B440CD803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2755-28B2-42AC-85B9-C536D5C67BCE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B46A7-F3B6-4273-AD44-F4213CAD8AB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3725-8326-48CB-A604-63D174E2FE7A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623F-0D6B-425B-BD60-0E70B99DE0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2CDB7-6CBB-4CF9-8D2E-0E01DD21CFD6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CD2B4-749A-4BF3-91C4-077FCC8D18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B868-F012-4D59-B6F8-1C661D96D772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E0AF1-25CD-4974-9C97-8430EDC4A9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AFD8-DD69-4D96-9155-0E96FDA21517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16281-530D-46E2-8AC3-11BF4978E5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607965-7A8A-4BD3-BB0E-FD8471780380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2B2B72B-1E40-4DB6-A561-E0C356D448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med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88" y="115888"/>
            <a:ext cx="4356100" cy="60944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5400" smtClean="0">
                <a:latin typeface="Arial" charset="0"/>
              </a:rPr>
              <a:t>Формы и функции государства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altLang="ru-RU" sz="5400" smtClean="0">
              <a:latin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altLang="ru-RU" sz="5400" smtClean="0">
              <a:latin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sz="2000" smtClean="0">
                <a:latin typeface="Arial" charset="0"/>
              </a:rPr>
              <a:t>Подготовила учитель истории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sz="2000" smtClean="0">
                <a:latin typeface="Arial" charset="0"/>
              </a:rPr>
              <a:t>ГБОУ РК «Симферопольская специальная школа-интернат №2»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sz="2000" smtClean="0">
                <a:latin typeface="Arial" charset="0"/>
              </a:rPr>
              <a:t>Правдивец А.В.</a:t>
            </a:r>
          </a:p>
        </p:txBody>
      </p:sp>
      <p:pic>
        <p:nvPicPr>
          <p:cNvPr id="14338" name="Picture 2" descr="http://static4.depositphotos.com/1005929/316/v/950/depositphotos_3165888-Gold-world-cup-2010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854" y="368015"/>
            <a:ext cx="4680520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-22225"/>
            <a:ext cx="69119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4824413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/>
            </a:r>
            <a:br>
              <a:rPr lang="ru-RU" altLang="ru-RU" smtClean="0">
                <a:latin typeface="Arial" charset="0"/>
              </a:rPr>
            </a:br>
            <a:r>
              <a:rPr lang="ru-RU" altLang="ru-RU" sz="3600" smtClean="0">
                <a:latin typeface="Arial" charset="0"/>
              </a:rPr>
              <a:t>форма правления, при которой верховная государственная власть принадлежит выборным органам, избираемым населением на определенный срок и несущим ответственность перед избирателями</a:t>
            </a:r>
            <a:r>
              <a:rPr lang="ru-RU" altLang="ru-RU" smtClean="0">
                <a:latin typeface="Arial" charset="0"/>
              </a:rPr>
              <a:t/>
            </a:r>
            <a:br>
              <a:rPr lang="ru-RU" altLang="ru-RU" smtClean="0">
                <a:latin typeface="Arial" charset="0"/>
              </a:rPr>
            </a:br>
            <a:r>
              <a:rPr lang="ru-RU" altLang="ru-RU" smtClean="0">
                <a:latin typeface="Arial" charset="0"/>
              </a:rPr>
              <a:t/>
            </a:r>
            <a:br>
              <a:rPr lang="ru-RU" altLang="ru-RU" smtClean="0">
                <a:latin typeface="Arial" charset="0"/>
              </a:rPr>
            </a:br>
            <a:endParaRPr lang="ru-RU" altLang="ru-RU" smtClean="0">
              <a:latin typeface="Arial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124075" y="908050"/>
            <a:ext cx="4608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>
                <a:solidFill>
                  <a:schemeClr val="folHlink"/>
                </a:solidFill>
              </a:rPr>
              <a:t>Республика –</a:t>
            </a:r>
            <a:endParaRPr lang="ru-RU" sz="400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graphicFrame>
        <p:nvGraphicFramePr>
          <p:cNvPr id="4098" name="Organization Chart 7"/>
          <p:cNvGraphicFramePr>
            <a:graphicFrameLocks/>
          </p:cNvGraphicFramePr>
          <p:nvPr>
            <p:ph type="dgm" idx="1"/>
          </p:nvPr>
        </p:nvGraphicFramePr>
        <p:xfrm>
          <a:off x="442913" y="260350"/>
          <a:ext cx="8208962" cy="6264275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mtClean="0">
                <a:solidFill>
                  <a:schemeClr val="folHlink"/>
                </a:solidFill>
                <a:latin typeface="Arial" charset="0"/>
              </a:rPr>
              <a:t>Парламентская республика –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mtClean="0">
                <a:latin typeface="Arial" charset="0"/>
              </a:rPr>
              <a:t>форма правления, при которой верховная государственная власть принадлежит парламенту.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mtClean="0">
                <a:solidFill>
                  <a:schemeClr val="folHlink"/>
                </a:solidFill>
                <a:latin typeface="Arial" charset="0"/>
              </a:rPr>
              <a:t>Президентская республика –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mtClean="0">
                <a:latin typeface="Arial" charset="0"/>
              </a:rPr>
              <a:t>форма правления при которой высшим должностным лицом является президент, наделенный властными полномочиями и функциями главы государства и главы правительства.</a:t>
            </a:r>
          </a:p>
          <a:p>
            <a:pPr algn="ctr" eaLnBrk="1" hangingPunct="1">
              <a:buFont typeface="Arial" charset="0"/>
              <a:buNone/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Подумайте!</a:t>
            </a: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93800"/>
            <a:ext cx="4829175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Rectangle 4"/>
          <p:cNvSpPr>
            <a:spLocks noGrp="1"/>
          </p:cNvSpPr>
          <p:nvPr>
            <p:ph type="title"/>
          </p:nvPr>
        </p:nvSpPr>
        <p:spPr>
          <a:xfrm>
            <a:off x="6156325" y="260350"/>
            <a:ext cx="2663825" cy="63373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Arial" charset="0"/>
              </a:rPr>
              <a:t>а) республика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б) абсолютная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в) теократиче-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ская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г)парламент-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ская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д) монархия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е)сверхпрези-дентская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ж) ограничен-ная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з)президент-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ская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и)смешанная</a:t>
            </a:r>
          </a:p>
        </p:txBody>
      </p:sp>
      <p:graphicFrame>
        <p:nvGraphicFramePr>
          <p:cNvPr id="5122" name="Organization Chart 7"/>
          <p:cNvGraphicFramePr>
            <a:graphicFrameLocks/>
          </p:cNvGraphicFramePr>
          <p:nvPr>
            <p:ph type="dgm" idx="1"/>
          </p:nvPr>
        </p:nvGraphicFramePr>
        <p:xfrm>
          <a:off x="0" y="0"/>
          <a:ext cx="6011863" cy="6858000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92500" y="1773238"/>
            <a:ext cx="358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24075" y="3284538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92500" y="3284538"/>
            <a:ext cx="400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9175" y="3284538"/>
            <a:ext cx="463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ж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03350" y="6251575"/>
            <a:ext cx="43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</a:rPr>
              <a:t>г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30513" y="6227763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</a:rPr>
              <a:t>з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40200" y="6251575"/>
            <a:ext cx="425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</a:rPr>
              <a:t>и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80063" y="6251575"/>
            <a:ext cx="43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79813" y="4748213"/>
            <a:ext cx="401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</a:rPr>
              <a:t>а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Rectangle 2"/>
          <p:cNvSpPr>
            <a:spLocks noGrp="1"/>
          </p:cNvSpPr>
          <p:nvPr>
            <p:ph type="title"/>
          </p:nvPr>
        </p:nvSpPr>
        <p:spPr>
          <a:xfrm>
            <a:off x="6156325" y="260350"/>
            <a:ext cx="2663825" cy="63373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Arial" charset="0"/>
              </a:rPr>
              <a:t>а) республика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б) абсолютная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в) теократиче-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ская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г)парламент-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ская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д) монархия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е)сверхпрези-дентская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ж) ограничен-ная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з)президент-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ская</a:t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smtClean="0">
                <a:latin typeface="Arial" charset="0"/>
              </a:rPr>
              <a:t>и)смешанная</a:t>
            </a:r>
          </a:p>
        </p:txBody>
      </p:sp>
      <p:graphicFrame>
        <p:nvGraphicFramePr>
          <p:cNvPr id="6146" name="Organization Chart 3"/>
          <p:cNvGraphicFramePr>
            <a:graphicFrameLocks/>
          </p:cNvGraphicFramePr>
          <p:nvPr>
            <p:ph type="dgm" idx="1"/>
          </p:nvPr>
        </p:nvGraphicFramePr>
        <p:xfrm>
          <a:off x="0" y="0"/>
          <a:ext cx="6011863" cy="6858000"/>
        </p:xfrm>
        <a:graphic>
          <a:graphicData uri="http://schemas.openxmlformats.org/drawingml/2006/compatibility">
            <com:legacyDrawing xmlns:com="http://schemas.openxmlformats.org/drawingml/2006/compatibility" spid="_x0000_s6146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68313" y="1989138"/>
            <a:ext cx="8229600" cy="41386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3600" smtClean="0">
                <a:latin typeface="Arial" charset="0"/>
              </a:rPr>
              <a:t>совокупность способов и методов осуществления государственной власти</a:t>
            </a: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1763713" y="1268413"/>
            <a:ext cx="612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4000">
                <a:solidFill>
                  <a:schemeClr val="folHlink"/>
                </a:solidFill>
              </a:rPr>
              <a:t>Политический режим</a:t>
            </a:r>
            <a:r>
              <a:rPr lang="ru-RU" altLang="ru-RU" sz="4000"/>
              <a:t> –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7170" name="Organization Chart 7"/>
          <p:cNvGraphicFramePr>
            <a:graphicFrameLocks/>
          </p:cNvGraphicFramePr>
          <p:nvPr>
            <p:ph type="dgm" idx="1"/>
          </p:nvPr>
        </p:nvGraphicFramePr>
        <p:xfrm>
          <a:off x="442913" y="549275"/>
          <a:ext cx="8208962" cy="5529263"/>
        </p:xfrm>
        <a:graphic>
          <a:graphicData uri="http://schemas.openxmlformats.org/drawingml/2006/compatibility">
            <com:legacyDrawing xmlns:com="http://schemas.openxmlformats.org/drawingml/2006/compatibility" spid="_x0000_s7170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6524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3600" smtClean="0">
                <a:solidFill>
                  <a:schemeClr val="folHlink"/>
                </a:solidFill>
                <a:latin typeface="Arial" charset="0"/>
              </a:rPr>
              <a:t>Демократический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3600" smtClean="0">
                <a:solidFill>
                  <a:schemeClr val="folHlink"/>
                </a:solidFill>
                <a:latin typeface="Arial" charset="0"/>
              </a:rPr>
              <a:t> политический</a:t>
            </a:r>
            <a:r>
              <a:rPr lang="ru-RU" altLang="ru-RU" sz="3600" smtClean="0">
                <a:latin typeface="Arial" charset="0"/>
              </a:rPr>
              <a:t> </a:t>
            </a:r>
            <a:r>
              <a:rPr lang="ru-RU" altLang="ru-RU" sz="3600" smtClean="0">
                <a:solidFill>
                  <a:schemeClr val="folHlink"/>
                </a:solidFill>
                <a:latin typeface="Arial" charset="0"/>
              </a:rPr>
              <a:t>режим</a:t>
            </a:r>
            <a:r>
              <a:rPr lang="ru-RU" altLang="ru-RU" sz="3600" smtClean="0">
                <a:latin typeface="Arial" charset="0"/>
              </a:rPr>
              <a:t> обеспечивает защищенность прав и свобод граждан и их реальное участие в управлении государством.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3600" smtClean="0">
                <a:solidFill>
                  <a:schemeClr val="folHlink"/>
                </a:solidFill>
                <a:latin typeface="Arial" charset="0"/>
              </a:rPr>
              <a:t>Антидемократический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3600" smtClean="0">
                <a:solidFill>
                  <a:schemeClr val="folHlink"/>
                </a:solidFill>
                <a:latin typeface="Arial" charset="0"/>
              </a:rPr>
              <a:t>политический</a:t>
            </a:r>
            <a:r>
              <a:rPr lang="ru-RU" altLang="ru-RU" sz="3600" smtClean="0">
                <a:latin typeface="Arial" charset="0"/>
              </a:rPr>
              <a:t> </a:t>
            </a:r>
            <a:r>
              <a:rPr lang="ru-RU" altLang="ru-RU" sz="3600" smtClean="0">
                <a:solidFill>
                  <a:schemeClr val="folHlink"/>
                </a:solidFill>
                <a:latin typeface="Arial" charset="0"/>
              </a:rPr>
              <a:t>режим</a:t>
            </a:r>
            <a:r>
              <a:rPr lang="ru-RU" altLang="ru-RU" sz="3600" smtClean="0">
                <a:latin typeface="Arial" charset="0"/>
              </a:rPr>
              <a:t> отвергает равенство во взаимоотношениях государства и личности и устанавливает диктат государства над обществом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68313" y="1700213"/>
            <a:ext cx="8218487" cy="4249737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ru-RU" altLang="ru-RU" sz="4000" smtClean="0">
                <a:solidFill>
                  <a:schemeClr val="folHlink"/>
                </a:solidFill>
                <a:latin typeface="Arial" charset="0"/>
              </a:rPr>
            </a:br>
            <a:r>
              <a:rPr lang="ru-RU" altLang="ru-RU" sz="3600" smtClean="0">
                <a:latin typeface="Arial" charset="0"/>
              </a:rPr>
              <a:t>способ организации и устройства государственной власти, отражающий особенности исторического, экономического, национального развития страны.</a:t>
            </a:r>
            <a:br>
              <a:rPr lang="ru-RU" altLang="ru-RU" sz="3600" smtClean="0">
                <a:latin typeface="Arial" charset="0"/>
              </a:rPr>
            </a:br>
            <a:r>
              <a:rPr lang="ru-RU" altLang="ru-RU" sz="3600" smtClean="0">
                <a:latin typeface="Arial" charset="0"/>
              </a:rPr>
              <a:t/>
            </a:r>
            <a:br>
              <a:rPr lang="ru-RU" altLang="ru-RU" sz="3600" smtClean="0">
                <a:latin typeface="Arial" charset="0"/>
              </a:rPr>
            </a:br>
            <a:r>
              <a:rPr lang="ru-RU" altLang="ru-RU" sz="3600" smtClean="0">
                <a:latin typeface="Arial" charset="0"/>
              </a:rPr>
              <a:t/>
            </a:r>
            <a:br>
              <a:rPr lang="ru-RU" altLang="ru-RU" sz="3600" smtClean="0">
                <a:latin typeface="Arial" charset="0"/>
              </a:rPr>
            </a:br>
            <a:endParaRPr lang="ru-RU" altLang="ru-RU" sz="3200" smtClean="0">
              <a:latin typeface="Arial" charset="0"/>
            </a:endParaRP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444625" y="908050"/>
            <a:ext cx="62658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>
                <a:solidFill>
                  <a:schemeClr val="folHlink"/>
                </a:solidFill>
              </a:rPr>
              <a:t>Форма государства –</a:t>
            </a:r>
            <a:br>
              <a:rPr lang="ru-RU" altLang="ru-RU" sz="4000">
                <a:solidFill>
                  <a:schemeClr val="folHlink"/>
                </a:solidFill>
              </a:rPr>
            </a:br>
            <a:endParaRPr lang="ru-RU" sz="400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8194" name="Organization Chart 7"/>
          <p:cNvGraphicFramePr>
            <a:graphicFrameLocks/>
          </p:cNvGraphicFramePr>
          <p:nvPr>
            <p:ph type="dgm" idx="1"/>
          </p:nvPr>
        </p:nvGraphicFramePr>
        <p:xfrm>
          <a:off x="442913" y="0"/>
          <a:ext cx="8208962" cy="6453188"/>
        </p:xfrm>
        <a:graphic>
          <a:graphicData uri="http://schemas.openxmlformats.org/drawingml/2006/compatibility">
            <com:legacyDrawing xmlns:com="http://schemas.openxmlformats.org/drawingml/2006/compatibility" spid="_x0000_s8194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Rectang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888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graphicFrame>
        <p:nvGraphicFramePr>
          <p:cNvPr id="9218" name="Organization Chart 7"/>
          <p:cNvGraphicFramePr>
            <a:graphicFrameLocks/>
          </p:cNvGraphicFramePr>
          <p:nvPr>
            <p:ph type="dgm" idx="1"/>
          </p:nvPr>
        </p:nvGraphicFramePr>
        <p:xfrm>
          <a:off x="0" y="260350"/>
          <a:ext cx="8893175" cy="6337300"/>
        </p:xfrm>
        <a:graphic>
          <a:graphicData uri="http://schemas.openxmlformats.org/drawingml/2006/compatibility">
            <com:legacyDrawing xmlns:com="http://schemas.openxmlformats.org/drawingml/2006/compatibility" spid="_x0000_s9218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3600" smtClean="0">
                <a:latin typeface="Arial" charset="0"/>
              </a:rPr>
              <a:t> </a:t>
            </a:r>
            <a:r>
              <a:rPr lang="ru-RU" altLang="ru-RU" sz="3600" smtClean="0">
                <a:solidFill>
                  <a:schemeClr val="folHlink"/>
                </a:solidFill>
                <a:latin typeface="Arial" charset="0"/>
              </a:rPr>
              <a:t>Деспотия</a:t>
            </a:r>
            <a:r>
              <a:rPr lang="ru-RU" altLang="ru-RU" sz="3600" smtClean="0">
                <a:latin typeface="Arial" charset="0"/>
              </a:rPr>
              <a:t> – форма самодержавной власти, отличается полным произволом власти и бесправием подданных.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2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folHlink"/>
                </a:solidFill>
                <a:latin typeface="Arial" charset="0"/>
              </a:rPr>
              <a:t>Функции государства</a:t>
            </a:r>
            <a:r>
              <a:rPr lang="ru-RU" altLang="ru-RU" sz="4000" smtClean="0">
                <a:latin typeface="Arial" charset="0"/>
              </a:rPr>
              <a:t> -</a:t>
            </a:r>
            <a:br>
              <a:rPr lang="ru-RU" altLang="ru-RU" sz="4000" smtClean="0">
                <a:latin typeface="Arial" charset="0"/>
              </a:rPr>
            </a:br>
            <a:r>
              <a:rPr lang="ru-RU" altLang="ru-RU" sz="3600" smtClean="0">
                <a:latin typeface="Arial" charset="0"/>
              </a:rPr>
              <a:t>основные направления деятельности государства по решению стоящих перед ним задач</a:t>
            </a:r>
            <a:endParaRPr lang="ru-RU" altLang="ru-RU" sz="4000" smtClean="0">
              <a:latin typeface="Arial" charset="0"/>
            </a:endParaRPr>
          </a:p>
        </p:txBody>
      </p:sp>
      <p:graphicFrame>
        <p:nvGraphicFramePr>
          <p:cNvPr id="10242" name="Organization Chart 6"/>
          <p:cNvGraphicFramePr>
            <a:graphicFrameLocks/>
          </p:cNvGraphicFramePr>
          <p:nvPr>
            <p:ph type="dgm" idx="1"/>
          </p:nvPr>
        </p:nvGraphicFramePr>
        <p:xfrm>
          <a:off x="466725" y="2852738"/>
          <a:ext cx="8210550" cy="3170237"/>
        </p:xfrm>
        <a:graphic>
          <a:graphicData uri="http://schemas.openxmlformats.org/drawingml/2006/compatibility">
            <com:legacyDrawing xmlns:com="http://schemas.openxmlformats.org/drawingml/2006/compatibility" spid="_x0000_s10242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1" name="Rectangle 4"/>
          <p:cNvSpPr>
            <a:spLocks noGrp="1"/>
          </p:cNvSpPr>
          <p:nvPr>
            <p:ph type="title"/>
          </p:nvPr>
        </p:nvSpPr>
        <p:spPr>
          <a:xfrm>
            <a:off x="468313" y="290513"/>
            <a:ext cx="8078787" cy="506412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folHlink"/>
                </a:solidFill>
                <a:latin typeface="Arial" charset="0"/>
              </a:rPr>
              <a:t>Внутренние функции</a:t>
            </a:r>
            <a:r>
              <a:rPr lang="ru-RU" altLang="ru-RU" sz="3200" smtClean="0">
                <a:latin typeface="Arial" charset="0"/>
              </a:rPr>
              <a:t> –на решение задач общества</a:t>
            </a:r>
          </a:p>
        </p:txBody>
      </p:sp>
      <p:graphicFrame>
        <p:nvGraphicFramePr>
          <p:cNvPr id="11266" name="Organization Chart 7"/>
          <p:cNvGraphicFramePr>
            <a:graphicFrameLocks/>
          </p:cNvGraphicFramePr>
          <p:nvPr>
            <p:ph type="dgm" idx="1"/>
          </p:nvPr>
        </p:nvGraphicFramePr>
        <p:xfrm>
          <a:off x="0" y="1052513"/>
          <a:ext cx="9144000" cy="5805487"/>
        </p:xfrm>
        <a:graphic>
          <a:graphicData uri="http://schemas.openxmlformats.org/drawingml/2006/compatibility">
            <com:legacyDrawing xmlns:com="http://schemas.openxmlformats.org/drawingml/2006/compatibility" spid="_x0000_s11266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Rectangle 4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71450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12304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0"/>
            <a:ext cx="8229600" cy="61547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mtClean="0">
                <a:solidFill>
                  <a:schemeClr val="folHlink"/>
                </a:solidFill>
                <a:latin typeface="Arial" charset="0"/>
              </a:rPr>
              <a:t>Внешние функции</a:t>
            </a:r>
            <a:r>
              <a:rPr lang="ru-RU" altLang="ru-RU" smtClean="0">
                <a:latin typeface="Arial" charset="0"/>
              </a:rPr>
              <a:t> направлены на развитие связей с другими государствами на основе норм международного права.</a:t>
            </a:r>
          </a:p>
          <a:p>
            <a:pPr algn="ctr" eaLnBrk="1" hangingPunct="1">
              <a:buFont typeface="Arial" charset="0"/>
              <a:buNone/>
            </a:pPr>
            <a:endParaRPr lang="ru-RU" altLang="ru-RU" smtClean="0">
              <a:latin typeface="Arial" charset="0"/>
            </a:endParaRPr>
          </a:p>
        </p:txBody>
      </p:sp>
      <p:graphicFrame>
        <p:nvGraphicFramePr>
          <p:cNvPr id="12290" name="Organization Chart 7"/>
          <p:cNvGraphicFramePr>
            <a:graphicFrameLocks/>
          </p:cNvGraphicFramePr>
          <p:nvPr>
            <p:ph type="dgm" idx="1"/>
          </p:nvPr>
        </p:nvGraphicFramePr>
        <p:xfrm>
          <a:off x="395288" y="2060575"/>
          <a:ext cx="8208962" cy="4797425"/>
        </p:xfrm>
        <a:graphic>
          <a:graphicData uri="http://schemas.openxmlformats.org/drawingml/2006/compatibility">
            <com:legacyDrawing xmlns:com="http://schemas.openxmlformats.org/drawingml/2006/compatibility" spid="_x0000_s12290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Подумайте!</a:t>
            </a:r>
          </a:p>
        </p:txBody>
      </p:sp>
      <p:pic>
        <p:nvPicPr>
          <p:cNvPr id="2867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908050"/>
            <a:ext cx="482441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graphicFrame>
        <p:nvGraphicFramePr>
          <p:cNvPr id="13314" name="Organization Chart 11"/>
          <p:cNvGraphicFramePr>
            <a:graphicFrameLocks/>
          </p:cNvGraphicFramePr>
          <p:nvPr>
            <p:ph type="dgm" idx="1"/>
          </p:nvPr>
        </p:nvGraphicFramePr>
        <p:xfrm>
          <a:off x="442913" y="620713"/>
          <a:ext cx="8208962" cy="5457825"/>
        </p:xfrm>
        <a:graphic>
          <a:graphicData uri="http://schemas.openxmlformats.org/drawingml/2006/compatibility">
            <com:legacyDrawing xmlns:com="http://schemas.openxmlformats.org/drawingml/2006/compatibility" spid="_x0000_s13314"/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31913" y="5373688"/>
            <a:ext cx="2519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</a:rPr>
              <a:t>внутренние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15025" y="5373688"/>
            <a:ext cx="273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92D050"/>
                </a:solidFill>
              </a:rPr>
              <a:t>внешние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970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125538"/>
            <a:ext cx="91154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/>
        </p:nvGraphicFramePr>
        <p:xfrm>
          <a:off x="323528" y="404664"/>
          <a:ext cx="864096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5288" y="3087688"/>
            <a:ext cx="24479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Форма государст-венного устройства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63938" y="3573463"/>
            <a:ext cx="2232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Форма </a:t>
            </a:r>
          </a:p>
          <a:p>
            <a:pPr algn="ctr"/>
            <a:r>
              <a:rPr lang="ru-RU" sz="3200"/>
              <a:t>правления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16688" y="3357563"/>
            <a:ext cx="23764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Форма политиче-ского режима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"/>
          <p:cNvSpPr>
            <a:spLocks noGrp="1"/>
          </p:cNvSpPr>
          <p:nvPr>
            <p:ph type="title"/>
          </p:nvPr>
        </p:nvSpPr>
        <p:spPr>
          <a:xfrm>
            <a:off x="636588" y="933450"/>
            <a:ext cx="8229600" cy="1152525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Arial" charset="0"/>
              </a:rPr>
              <a:t> способ территориальной организации государственной власти</a:t>
            </a:r>
          </a:p>
        </p:txBody>
      </p:sp>
      <p:graphicFrame>
        <p:nvGraphicFramePr>
          <p:cNvPr id="2050" name="Organization Chart 6"/>
          <p:cNvGraphicFramePr>
            <a:graphicFrameLocks/>
          </p:cNvGraphicFramePr>
          <p:nvPr>
            <p:ph type="dgm" idx="1"/>
          </p:nvPr>
        </p:nvGraphicFramePr>
        <p:xfrm>
          <a:off x="395288" y="2205038"/>
          <a:ext cx="8208962" cy="453707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6" name="TextBox 1"/>
          <p:cNvSpPr txBox="1">
            <a:spLocks noChangeArrowheads="1"/>
          </p:cNvSpPr>
          <p:nvPr/>
        </p:nvSpPr>
        <p:spPr bwMode="auto">
          <a:xfrm>
            <a:off x="1042988" y="188913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chemeClr val="folHlink"/>
                </a:solidFill>
              </a:rPr>
              <a:t>Форма государственного устройства</a:t>
            </a:r>
            <a:r>
              <a:rPr lang="ru-RU" altLang="ru-RU" sz="3200"/>
              <a:t> –</a:t>
            </a:r>
            <a:endParaRPr lang="ru-RU" sz="320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Dgm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65976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mtClean="0">
                <a:solidFill>
                  <a:schemeClr val="folHlink"/>
                </a:solidFill>
                <a:latin typeface="Arial" charset="0"/>
              </a:rPr>
              <a:t>Унитарное</a:t>
            </a:r>
            <a:r>
              <a:rPr lang="ru-RU" altLang="ru-RU" smtClean="0">
                <a:latin typeface="Arial" charset="0"/>
              </a:rPr>
              <a:t>-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mtClean="0">
                <a:latin typeface="Arial" charset="0"/>
              </a:rPr>
              <a:t>единое государственное образование, разделенное на административно-территориальные единицы (области, департаменты, д)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mtClean="0">
                <a:solidFill>
                  <a:schemeClr val="folHlink"/>
                </a:solidFill>
                <a:latin typeface="Arial" charset="0"/>
              </a:rPr>
              <a:t>Федерация </a:t>
            </a:r>
            <a:r>
              <a:rPr lang="ru-RU" altLang="ru-RU" smtClean="0">
                <a:latin typeface="Arial" charset="0"/>
              </a:rPr>
              <a:t>–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mtClean="0">
                <a:latin typeface="Arial" charset="0"/>
              </a:rPr>
              <a:t>состоит из государств или государственных образований (республик, штатов, др)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mtClean="0">
                <a:solidFill>
                  <a:schemeClr val="folHlink"/>
                </a:solidFill>
                <a:latin typeface="Arial" charset="0"/>
              </a:rPr>
              <a:t>Конфедерация –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mtClean="0">
                <a:latin typeface="Arial" charset="0"/>
              </a:rPr>
              <a:t>государственно-правовой союз суверенных государств, 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folHlink"/>
                </a:solidFill>
                <a:latin typeface="Arial" charset="0"/>
              </a:rPr>
              <a:t>Форма правления-</a:t>
            </a:r>
            <a:r>
              <a:rPr lang="ru-RU" altLang="ru-RU" sz="3200" smtClean="0">
                <a:latin typeface="Arial" charset="0"/>
              </a:rPr>
              <a:t> принцип организации государственной власти</a:t>
            </a:r>
          </a:p>
        </p:txBody>
      </p:sp>
      <p:graphicFrame>
        <p:nvGraphicFramePr>
          <p:cNvPr id="2050" name="Organization Chart 6"/>
          <p:cNvGraphicFramePr>
            <a:graphicFrameLocks/>
          </p:cNvGraphicFramePr>
          <p:nvPr>
            <p:ph type="dgm" idx="1"/>
          </p:nvPr>
        </p:nvGraphicFramePr>
        <p:xfrm>
          <a:off x="442913" y="1614488"/>
          <a:ext cx="8208962" cy="446405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395288" y="30163"/>
            <a:ext cx="8291512" cy="28082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3600" smtClean="0">
                <a:solidFill>
                  <a:schemeClr val="folHlink"/>
                </a:solidFill>
                <a:latin typeface="Arial" charset="0"/>
              </a:rPr>
              <a:t>МОНАРХИЯ</a:t>
            </a:r>
            <a:r>
              <a:rPr lang="ru-RU" altLang="ru-RU" sz="3600" smtClean="0">
                <a:latin typeface="Arial" charset="0"/>
              </a:rPr>
              <a:t>- форма правления, при которой верховная государственная власть осуществляется монархом (царь, король, император), передается по наследству, не предусматривает ответственности монарха перед населением.</a:t>
            </a:r>
          </a:p>
          <a:p>
            <a:pPr algn="ctr" eaLnBrk="1" hangingPunct="1">
              <a:buFont typeface="Arial" charset="0"/>
              <a:buNone/>
            </a:pPr>
            <a:endParaRPr lang="ru-RU" altLang="ru-RU" sz="3600" smtClean="0">
              <a:latin typeface="Arial" charset="0"/>
            </a:endParaRPr>
          </a:p>
        </p:txBody>
      </p:sp>
      <p:pic>
        <p:nvPicPr>
          <p:cNvPr id="1946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922713"/>
            <a:ext cx="5476875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graphicFrame>
        <p:nvGraphicFramePr>
          <p:cNvPr id="3074" name="Organization Chart 7"/>
          <p:cNvGraphicFramePr>
            <a:graphicFrameLocks/>
          </p:cNvGraphicFramePr>
          <p:nvPr>
            <p:ph type="dgm" idx="1"/>
          </p:nvPr>
        </p:nvGraphicFramePr>
        <p:xfrm>
          <a:off x="468313" y="549275"/>
          <a:ext cx="8208962" cy="5529263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mtClean="0">
                <a:solidFill>
                  <a:schemeClr val="folHlink"/>
                </a:solidFill>
                <a:latin typeface="Arial" charset="0"/>
              </a:rPr>
              <a:t>Абсолютная монархия</a:t>
            </a:r>
            <a:r>
              <a:rPr lang="ru-RU" altLang="ru-RU" smtClean="0">
                <a:latin typeface="Arial" charset="0"/>
              </a:rPr>
              <a:t> –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mtClean="0">
                <a:latin typeface="Arial" charset="0"/>
              </a:rPr>
              <a:t> форма правления, при которой вся полнота государственной власти в руках монарха.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mtClean="0">
                <a:solidFill>
                  <a:schemeClr val="folHlink"/>
                </a:solidFill>
                <a:latin typeface="Arial" charset="0"/>
              </a:rPr>
              <a:t>Ограниченная монархия –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mtClean="0">
                <a:latin typeface="Arial" charset="0"/>
              </a:rPr>
              <a:t>форма правления, при которой власть монарха ограничена парламентом или конституцией.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mtClean="0">
                <a:solidFill>
                  <a:schemeClr val="folHlink"/>
                </a:solidFill>
                <a:latin typeface="Arial" charset="0"/>
              </a:rPr>
              <a:t>Теократическая монархия –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mtClean="0">
                <a:latin typeface="Arial" charset="0"/>
              </a:rPr>
              <a:t>форма правления, при которой соединено всевластие светского правителя с религиозной властью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ru-RU" altLang="ru-RU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535</Words>
  <Application>Microsoft Office PowerPoint</Application>
  <PresentationFormat>Экран (4:3)</PresentationFormat>
  <Paragraphs>182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Слайд 1</vt:lpstr>
      <vt:lpstr> способ организации и устройства государственной власти, отражающий особенности исторического, экономического, национального развития страны.   </vt:lpstr>
      <vt:lpstr>Слайд 3</vt:lpstr>
      <vt:lpstr> способ территориальной организации государственной власти</vt:lpstr>
      <vt:lpstr>Слайд 5</vt:lpstr>
      <vt:lpstr>Форма правления- принцип организации государственной власти</vt:lpstr>
      <vt:lpstr>Слайд 7</vt:lpstr>
      <vt:lpstr>Слайд 8</vt:lpstr>
      <vt:lpstr>Слайд 9</vt:lpstr>
      <vt:lpstr>Слайд 10</vt:lpstr>
      <vt:lpstr> форма правления, при которой верховная государственная власть принадлежит выборным органам, избираемым населением на определенный срок и несущим ответственность перед избирателями  </vt:lpstr>
      <vt:lpstr>Слайд 12</vt:lpstr>
      <vt:lpstr>Слайд 13</vt:lpstr>
      <vt:lpstr>Подумайте!</vt:lpstr>
      <vt:lpstr>а) республика б) абсолютная в) теократиче- ская г)парламент- ская д) монархия е)сверхпрези-дентская ж) ограничен-ная з)президент- ская и)смешанная</vt:lpstr>
      <vt:lpstr>а) республика б) абсолютная в) теократиче- ская г)парламент- ская д) монархия е)сверхпрези-дентская ж) ограничен-ная з)президент- ская и)смешанная</vt:lpstr>
      <vt:lpstr>Слайд 17</vt:lpstr>
      <vt:lpstr>Слайд 18</vt:lpstr>
      <vt:lpstr>Слайд 19</vt:lpstr>
      <vt:lpstr>Слайд 20</vt:lpstr>
      <vt:lpstr>Слайд 21</vt:lpstr>
      <vt:lpstr>Слайд 22</vt:lpstr>
      <vt:lpstr>Функции государства - основные направления деятельности государства по решению стоящих перед ним задач</vt:lpstr>
      <vt:lpstr>Внутренние функции –на решение задач общества</vt:lpstr>
      <vt:lpstr>Слайд 25</vt:lpstr>
      <vt:lpstr>Подумайте!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Пользователь</cp:lastModifiedBy>
  <cp:revision>24</cp:revision>
  <dcterms:created xsi:type="dcterms:W3CDTF">2012-09-19T15:03:47Z</dcterms:created>
  <dcterms:modified xsi:type="dcterms:W3CDTF">2018-02-11T14:52:58Z</dcterms:modified>
</cp:coreProperties>
</file>