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2" r:id="rId4"/>
    <p:sldId id="257" r:id="rId5"/>
    <p:sldId id="273" r:id="rId6"/>
    <p:sldId id="258" r:id="rId7"/>
    <p:sldId id="263" r:id="rId8"/>
    <p:sldId id="277" r:id="rId9"/>
    <p:sldId id="264" r:id="rId10"/>
    <p:sldId id="265" r:id="rId11"/>
    <p:sldId id="261" r:id="rId12"/>
    <p:sldId id="267" r:id="rId13"/>
    <p:sldId id="275" r:id="rId14"/>
    <p:sldId id="27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0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4274" y="1654301"/>
            <a:ext cx="7197726" cy="2421464"/>
          </a:xfrm>
        </p:spPr>
        <p:txBody>
          <a:bodyPr/>
          <a:lstStyle/>
          <a:p>
            <a:pPr algn="ctr"/>
            <a:r>
              <a:rPr lang="ru-RU" dirty="0" smtClean="0"/>
              <a:t>О крестном знамении.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2813" y="4377098"/>
            <a:ext cx="7197726" cy="127461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.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9" y="31900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25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75702"/>
          </a:xfrm>
        </p:spPr>
        <p:txBody>
          <a:bodyPr/>
          <a:lstStyle/>
          <a:p>
            <a:pPr algn="ctr"/>
            <a:r>
              <a:rPr lang="ru-RU" dirty="0" smtClean="0"/>
              <a:t>Когда мы крестимся не во время молитвы, то мысленно, про себя, говорим:</a:t>
            </a:r>
            <a:br>
              <a:rPr lang="ru-RU" dirty="0" smtClean="0"/>
            </a:br>
            <a:r>
              <a:rPr lang="ru-RU" dirty="0" smtClean="0"/>
              <a:t>«во имя отца и сына и </a:t>
            </a:r>
            <a:r>
              <a:rPr lang="ru-RU" dirty="0" err="1" smtClean="0"/>
              <a:t>святаго</a:t>
            </a:r>
            <a:r>
              <a:rPr lang="ru-RU" dirty="0" smtClean="0"/>
              <a:t> духа, аминь», выражая этим нашу веру в пресвятую троицу и наше желание жить и трудиться во славу божию.</a:t>
            </a:r>
            <a:br>
              <a:rPr lang="ru-RU" dirty="0" smtClean="0"/>
            </a:br>
            <a:r>
              <a:rPr lang="ru-RU" dirty="0" smtClean="0"/>
              <a:t>Слово «аминь» - значит: истинно, правда, да будет так.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74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9" y="449783"/>
            <a:ext cx="9108699" cy="5855592"/>
          </a:xfrm>
          <a:prstGeom prst="rect">
            <a:avLst/>
          </a:prstGeom>
        </p:spPr>
      </p:pic>
      <p:pic>
        <p:nvPicPr>
          <p:cNvPr id="4" name="Picture 2" descr="F:\картинки2\блажен матрона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9485" y="1750423"/>
            <a:ext cx="3452515" cy="4885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37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58219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Огради мя, Господи, силою </a:t>
            </a:r>
            <a:r>
              <a:rPr lang="ru-RU" sz="6000" dirty="0" err="1" smtClean="0"/>
              <a:t>честнаго</a:t>
            </a:r>
            <a:r>
              <a:rPr lang="ru-RU" sz="6000" dirty="0" smtClean="0"/>
              <a:t> и </a:t>
            </a:r>
            <a:r>
              <a:rPr lang="ru-RU" sz="6000" dirty="0" err="1" smtClean="0"/>
              <a:t>животворящаго</a:t>
            </a:r>
            <a:r>
              <a:rPr lang="ru-RU" sz="6000" dirty="0" smtClean="0"/>
              <a:t> твоего крести и сохрани мя от </a:t>
            </a:r>
            <a:r>
              <a:rPr lang="ru-RU" sz="6000" dirty="0" err="1" smtClean="0"/>
              <a:t>всякаго</a:t>
            </a:r>
            <a:r>
              <a:rPr lang="ru-RU" sz="6000" dirty="0" smtClean="0"/>
              <a:t> зла.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78" y="0"/>
            <a:ext cx="469344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6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582"/>
            <a:ext cx="10131427" cy="14019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Крестное знамение сопровождается </a:t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accent2"/>
                </a:solidFill>
              </a:rPr>
              <a:t>поклонами.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4036" y="4694253"/>
            <a:ext cx="5292438" cy="18312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НЕЛЬЗЯ: </a:t>
            </a:r>
          </a:p>
          <a:p>
            <a:r>
              <a:rPr lang="ru-RU" dirty="0" smtClean="0"/>
              <a:t>ПОСЛЕ ПРИНЯТИЯ СВЯТЫХ ДАРОВ (ПРИЧАСТИЯ); ВО ВСЕ ВОСКРЕСНЫЕ И ПРАЗДНИЧНЫЕ ДНИ;         ОТ РОЖДЕСТВА ХРИСТОВА ДО КРЕЩЕНИЯ (НА СВЯТКАХ);                                                                          ОТ ПАСХИ ДО ПЯТИДЕСЯТНИЦЫ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034145" y="1690254"/>
            <a:ext cx="1828800" cy="332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88727" y="1690255"/>
            <a:ext cx="193963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7928" y="2022764"/>
            <a:ext cx="497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Поясные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6474" y="2092036"/>
            <a:ext cx="178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Земные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219" y="2729346"/>
            <a:ext cx="4627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 преклоняя колен, надо нагнуться так, чтобы кончиками пальцев коснуться земли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4036" y="2770909"/>
            <a:ext cx="4364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Следует встать на колени, чтобы челом (лбом) преклониться до земли.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8354291" y="4572000"/>
            <a:ext cx="63730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A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1FA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29" y="30997"/>
            <a:ext cx="8947688" cy="6710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93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633" y="1084217"/>
            <a:ext cx="7315200" cy="54994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Изображение во время молитвы на себе правой рукой знак креста.</a:t>
            </a:r>
            <a:br>
              <a:rPr lang="ru-RU" dirty="0" smtClean="0"/>
            </a:br>
            <a:r>
              <a:rPr lang="ru-RU" dirty="0" smtClean="0"/>
              <a:t>Крест есть знамя победы Христа над грехом и смертью.</a:t>
            </a:r>
            <a:br>
              <a:rPr lang="ru-RU" dirty="0" smtClean="0"/>
            </a:br>
            <a:r>
              <a:rPr lang="ru-RU" dirty="0" smtClean="0"/>
              <a:t> Иисус </a:t>
            </a:r>
            <a:r>
              <a:rPr lang="ru-RU" dirty="0" err="1" smtClean="0"/>
              <a:t>христос</a:t>
            </a:r>
            <a:r>
              <a:rPr lang="ru-RU" dirty="0" smtClean="0"/>
              <a:t> был распят,  умер на кресте и на 3 день воскрес.</a:t>
            </a:r>
            <a:endParaRPr lang="ru-RU" dirty="0"/>
          </a:p>
        </p:txBody>
      </p:sp>
      <p:pic>
        <p:nvPicPr>
          <p:cNvPr id="2050" name="Picture 2" descr="F:\картинки2\кре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313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63886" y="391886"/>
            <a:ext cx="701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такое крестное знамение?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36724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Чтобы выразить нашу веру в Иисуса Христа, спасителя нашего, мы носим на шее крест, а во время молитвы изображаем на себе правой рукой знак креста, или осеняем себя крестным знамением – крестимся.</a:t>
            </a:r>
            <a:endParaRPr lang="ru-RU" sz="3200" dirty="0"/>
          </a:p>
        </p:txBody>
      </p:sp>
      <p:pic>
        <p:nvPicPr>
          <p:cNvPr id="1026" name="Picture 2" descr="F:\картинки2\крест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7554" y="3412273"/>
            <a:ext cx="3904446" cy="3445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26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564" y="609601"/>
            <a:ext cx="6106681" cy="17179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Три сложенных пальца – вера в 3 Лица пресвятой троицы: отца, сына и святого духа.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6" y="132975"/>
            <a:ext cx="3502617" cy="672502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V="1">
            <a:off x="3754583" y="1149928"/>
            <a:ext cx="1814945" cy="27708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12327" y="2687782"/>
            <a:ext cx="628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Сложенные 2 пальца – веруем, что в Иисусе Христе 2 естества – Божеское и человеческое.</a:t>
            </a:r>
            <a:endParaRPr lang="ru-RU" sz="32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2909456" y="3214255"/>
            <a:ext cx="2244436" cy="27709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7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81" y="609600"/>
            <a:ext cx="2736648" cy="4303363"/>
          </a:xfrm>
        </p:spPr>
        <p:txBody>
          <a:bodyPr/>
          <a:lstStyle/>
          <a:p>
            <a:pPr algn="ctr"/>
            <a:r>
              <a:rPr lang="ru-RU" dirty="0" smtClean="0"/>
              <a:t>Как правильно креститься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02" y="340963"/>
            <a:ext cx="4082606" cy="6225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1" y="0"/>
            <a:ext cx="4706319" cy="7003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7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334" y="609600"/>
            <a:ext cx="3431666" cy="603917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Осеняя себя крестным знамением мы кладем сложенные пальцы на лоб  - для освещения нашего ума, на чрево (живот) – для освящения наших внутренних чувств и органов, на правое, потом на левое плечи – для освящения наших сил  телесных.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387458"/>
            <a:ext cx="8605351" cy="6036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4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7137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Крестное знамение дает нам великую силу отгонять и побеждать зло и творить добро, но только мы должны помнить, что крест нужно полагать </a:t>
            </a:r>
            <a:r>
              <a:rPr lang="ru-RU" sz="3200" dirty="0" smtClean="0">
                <a:solidFill>
                  <a:srgbClr val="FF0000"/>
                </a:solidFill>
              </a:rPr>
              <a:t>правильно и неспешно</a:t>
            </a:r>
            <a:r>
              <a:rPr lang="ru-RU" sz="3200" dirty="0" smtClean="0"/>
              <a:t>, иначе будет на изображение креста, а простое махание рукой, чему только бесы радуются. Небрежным совершением крестного знамения мы показываем свою непочтительность к Богу – грешим, грех этот называется кощунством.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9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791" y="312420"/>
            <a:ext cx="10131425" cy="3882390"/>
          </a:xfrm>
        </p:spPr>
        <p:txBody>
          <a:bodyPr/>
          <a:lstStyle/>
          <a:p>
            <a:pPr algn="ctr"/>
            <a:r>
              <a:rPr lang="ru-RU" dirty="0" smtClean="0"/>
              <a:t>«Крестное знамение и в древние, и в нынешние времена отнимало силу вредных веществ, делало недействительными яды и врачевало смертоносные угрызения зверей»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92140" y="5360670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Святитель Иоанн Златоуст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3410" y="4069080"/>
            <a:ext cx="1157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«Беспорядочному  </a:t>
            </a:r>
            <a:r>
              <a:rPr lang="ru-RU" sz="3200" dirty="0" err="1" smtClean="0"/>
              <a:t>бо</a:t>
            </a:r>
            <a:r>
              <a:rPr lang="ru-RU" sz="3200" dirty="0" smtClean="0"/>
              <a:t> маханию, поистине, бесы радуются»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736450" cy="60236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Осенять себя крестным знамением, или креститься нужно:</a:t>
            </a:r>
            <a:br>
              <a:rPr lang="ru-RU" sz="3200" dirty="0" smtClean="0"/>
            </a:br>
            <a:r>
              <a:rPr lang="ru-RU" sz="3200" dirty="0" smtClean="0"/>
              <a:t>- в начале молитвы,</a:t>
            </a:r>
            <a:br>
              <a:rPr lang="ru-RU" sz="3200" dirty="0" smtClean="0"/>
            </a:br>
            <a:r>
              <a:rPr lang="ru-RU" sz="3200" dirty="0" smtClean="0"/>
              <a:t>- во время молитвы,</a:t>
            </a:r>
            <a:br>
              <a:rPr lang="ru-RU" sz="3200" dirty="0" smtClean="0"/>
            </a:br>
            <a:r>
              <a:rPr lang="ru-RU" sz="3200" dirty="0" smtClean="0"/>
              <a:t>- по окончании молитвы,</a:t>
            </a:r>
            <a:br>
              <a:rPr lang="ru-RU" sz="3200" dirty="0" smtClean="0"/>
            </a:br>
            <a:r>
              <a:rPr lang="ru-RU" sz="3200" dirty="0" smtClean="0"/>
              <a:t>- при приближении ко всему святому-</a:t>
            </a:r>
            <a:br>
              <a:rPr lang="ru-RU" sz="3200" dirty="0" smtClean="0"/>
            </a:br>
            <a:r>
              <a:rPr lang="ru-RU" sz="3200" dirty="0" smtClean="0"/>
              <a:t>=когда входим в храм,</a:t>
            </a:r>
            <a:br>
              <a:rPr lang="ru-RU" sz="3200" dirty="0" smtClean="0"/>
            </a:br>
            <a:r>
              <a:rPr lang="ru-RU" sz="3200" dirty="0" smtClean="0"/>
              <a:t>=когда прикладываемся к кресту, к иконе, т.д.</a:t>
            </a:r>
            <a:br>
              <a:rPr lang="ru-RU" sz="3200" dirty="0" smtClean="0"/>
            </a:br>
            <a:r>
              <a:rPr lang="ru-RU" sz="3200" dirty="0" smtClean="0"/>
              <a:t>- во всех важных случаях нашей жизни-</a:t>
            </a:r>
            <a:br>
              <a:rPr lang="ru-RU" sz="3200" dirty="0" smtClean="0"/>
            </a:br>
            <a:r>
              <a:rPr lang="ru-RU" sz="3200" dirty="0" smtClean="0"/>
              <a:t>=в опасности,</a:t>
            </a:r>
            <a:br>
              <a:rPr lang="ru-RU" sz="3200" dirty="0" smtClean="0"/>
            </a:br>
            <a:r>
              <a:rPr lang="ru-RU" sz="3200" dirty="0" smtClean="0"/>
              <a:t>=в горе,</a:t>
            </a:r>
            <a:br>
              <a:rPr lang="ru-RU" sz="3200" dirty="0" smtClean="0"/>
            </a:br>
            <a:r>
              <a:rPr lang="ru-RU" sz="3200" dirty="0" smtClean="0"/>
              <a:t>=в радости, т.д.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5824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210</TotalTime>
  <Words>333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Небеса</vt:lpstr>
      <vt:lpstr>О крестном знамении.</vt:lpstr>
      <vt:lpstr> Изображение во время молитвы на себе правой рукой знак креста. Крест есть знамя победы Христа над грехом и смертью.  Иисус христос был распят,  умер на кресте и на 3 день воскрес.</vt:lpstr>
      <vt:lpstr>Чтобы выразить нашу веру в Иисуса Христа, спасителя нашего, мы носим на шее крест, а во время молитвы изображаем на себе правой рукой знак креста, или осеняем себя крестным знамением – крестимся.</vt:lpstr>
      <vt:lpstr>Три сложенных пальца – вера в 3 Лица пресвятой троицы: отца, сына и святого духа.</vt:lpstr>
      <vt:lpstr>Как правильно креститься </vt:lpstr>
      <vt:lpstr>Осеняя себя крестным знамением мы кладем сложенные пальцы на лоб  - для освещения нашего ума, на чрево (живот) – для освящения наших внутренних чувств и органов, на правое, потом на левое плечи – для освящения наших сил  телесных.</vt:lpstr>
      <vt:lpstr>Крестное знамение дает нам великую силу отгонять и побеждать зло и творить добро, но только мы должны помнить, что крест нужно полагать правильно и неспешно, иначе будет на изображение креста, а простое махание рукой, чему только бесы радуются. Небрежным совершением крестного знамения мы показываем свою непочтительность к Богу – грешим, грех этот называется кощунством.</vt:lpstr>
      <vt:lpstr>«Крестное знамение и в древние, и в нынешние времена отнимало силу вредных веществ, делало недействительными яды и врачевало смертоносные угрызения зверей»</vt:lpstr>
      <vt:lpstr>Осенять себя крестным знамением, или креститься нужно: - в начале молитвы, - во время молитвы, - по окончании молитвы, - при приближении ко всему святому- =когда входим в храм, =когда прикладываемся к кресту, к иконе, т.д. - во всех важных случаях нашей жизни- =в опасности, =в горе, =в радости, т.д.</vt:lpstr>
      <vt:lpstr>Когда мы крестимся не во время молитвы, то мысленно, про себя, говорим: «во имя отца и сына и святаго духа, аминь», выражая этим нашу веру в пресвятую троицу и наше желание жить и трудиться во славу божию. Слово «аминь» - значит: истинно, правда, да будет так. </vt:lpstr>
      <vt:lpstr>Слайд 11</vt:lpstr>
      <vt:lpstr>Огради мя, Господи, силою честнаго и животворящаго твоего крести и сохрани мя от всякаго зла. </vt:lpstr>
      <vt:lpstr>Слайд 13</vt:lpstr>
      <vt:lpstr>Крестное знамение сопровождается  поклонами.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крестном знамении</dc:title>
  <dc:creator>DNS</dc:creator>
  <cp:lastModifiedBy>Пользователь</cp:lastModifiedBy>
  <cp:revision>38</cp:revision>
  <dcterms:created xsi:type="dcterms:W3CDTF">2015-11-01T12:00:29Z</dcterms:created>
  <dcterms:modified xsi:type="dcterms:W3CDTF">2018-02-11T14:45:48Z</dcterms:modified>
</cp:coreProperties>
</file>