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gif" ContentType="image/gif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57" r:id="rId3"/>
  </p:sldMasterIdLst>
  <p:handoutMasterIdLst>
    <p:handoutMasterId r:id="rId37"/>
  </p:handoutMasterIdLst>
  <p:sldIdLst>
    <p:sldId id="283" r:id="rId4"/>
    <p:sldId id="264" r:id="rId5"/>
    <p:sldId id="282" r:id="rId6"/>
    <p:sldId id="275" r:id="rId7"/>
    <p:sldId id="284" r:id="rId8"/>
    <p:sldId id="287" r:id="rId9"/>
    <p:sldId id="256" r:id="rId10"/>
    <p:sldId id="261" r:id="rId11"/>
    <p:sldId id="289" r:id="rId12"/>
    <p:sldId id="286" r:id="rId13"/>
    <p:sldId id="279" r:id="rId14"/>
    <p:sldId id="273" r:id="rId15"/>
    <p:sldId id="274" r:id="rId16"/>
    <p:sldId id="285" r:id="rId17"/>
    <p:sldId id="291" r:id="rId18"/>
    <p:sldId id="292" r:id="rId19"/>
    <p:sldId id="293" r:id="rId20"/>
    <p:sldId id="294" r:id="rId21"/>
    <p:sldId id="295" r:id="rId22"/>
    <p:sldId id="266" r:id="rId23"/>
    <p:sldId id="272" r:id="rId24"/>
    <p:sldId id="270" r:id="rId25"/>
    <p:sldId id="271" r:id="rId26"/>
    <p:sldId id="268" r:id="rId27"/>
    <p:sldId id="276" r:id="rId28"/>
    <p:sldId id="277" r:id="rId29"/>
    <p:sldId id="257" r:id="rId30"/>
    <p:sldId id="263" r:id="rId31"/>
    <p:sldId id="278" r:id="rId32"/>
    <p:sldId id="269" r:id="rId33"/>
    <p:sldId id="281" r:id="rId34"/>
    <p:sldId id="262" r:id="rId35"/>
    <p:sldId id="280" r:id="rId36"/>
  </p:sldIdLst>
  <p:sldSz cx="12192000" cy="6858000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3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60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36CB9-6BEB-4C92-B653-842911A8B26C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63A38-14EE-48B6-81F9-6FDA5DF9E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4881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8FEB-30BB-47DE-811E-AED3BECA357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7EF-158A-4F61-9921-5E48067CF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587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59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3918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565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509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6809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8989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5681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0036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569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547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8FEB-30BB-47DE-811E-AED3BECA357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7EF-158A-4F61-9921-5E48067CF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6470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791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7054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9752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7540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6486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6547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7354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6777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7557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37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8FEB-30BB-47DE-811E-AED3BECA357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7EF-158A-4F61-9921-5E48067CF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2701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300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8FEB-30BB-47DE-811E-AED3BECA357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7EF-158A-4F61-9921-5E48067CF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709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8FEB-30BB-47DE-811E-AED3BECA357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7EF-158A-4F61-9921-5E48067CF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962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8FEB-30BB-47DE-811E-AED3BECA357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7EF-158A-4F61-9921-5E48067CF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7987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8FEB-30BB-47DE-811E-AED3BECA357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7EF-158A-4F61-9921-5E48067CF56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04160"/>
          </a:xfrm>
          <a:prstGeom prst="rect">
            <a:avLst/>
          </a:prstGeom>
        </p:spPr>
      </p:pic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756275" y="2878138"/>
            <a:ext cx="928688" cy="46513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941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8FEB-30BB-47DE-811E-AED3BECA357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7EF-158A-4F61-9921-5E48067CF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8355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992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08FEB-30BB-47DE-811E-AED3BECA3576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6D7EF-158A-4F61-9921-5E48067CF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646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FAC1D-7E1D-4C52-A2B7-1BD45A63B393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3DBD3-D236-41DE-9CAC-EA0CA922A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481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92F8F-AFE1-402B-94BF-5384FB46ABC4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A7307-F74A-46E9-B92F-121FE58DF3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681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microsoft.com/office/2007/relationships/media" Target="../media/media4.mp3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gif"/><Relationship Id="rId11" Type="http://schemas.openxmlformats.org/officeDocument/2006/relationships/image" Target="../media/image53.png"/><Relationship Id="rId5" Type="http://schemas.openxmlformats.org/officeDocument/2006/relationships/image" Target="../media/image47.gif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gif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gif"/><Relationship Id="rId2" Type="http://schemas.openxmlformats.org/officeDocument/2006/relationships/image" Target="../media/image1.gif"/><Relationship Id="rId16" Type="http://schemas.openxmlformats.org/officeDocument/2006/relationships/image" Target="../media/image7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gif"/><Relationship Id="rId9" Type="http://schemas.openxmlformats.org/officeDocument/2006/relationships/image" Target="../media/image64.png"/><Relationship Id="rId14" Type="http://schemas.openxmlformats.org/officeDocument/2006/relationships/image" Target="../media/image69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1.gif"/><Relationship Id="rId7" Type="http://schemas.openxmlformats.org/officeDocument/2006/relationships/image" Target="../media/image73.gif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72.gif"/><Relationship Id="rId5" Type="http://schemas.openxmlformats.org/officeDocument/2006/relationships/image" Target="../media/image44.png"/><Relationship Id="rId4" Type="http://schemas.microsoft.com/office/2007/relationships/media" Target="../media/media5.mp3"/><Relationship Id="rId9" Type="http://schemas.openxmlformats.org/officeDocument/2006/relationships/image" Target="../media/image7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image" Target="../media/image76.gif"/><Relationship Id="rId7" Type="http://schemas.openxmlformats.org/officeDocument/2006/relationships/image" Target="../media/image80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gif"/><Relationship Id="rId11" Type="http://schemas.openxmlformats.org/officeDocument/2006/relationships/image" Target="../media/image84.jpeg"/><Relationship Id="rId5" Type="http://schemas.openxmlformats.org/officeDocument/2006/relationships/image" Target="../media/image78.gif"/><Relationship Id="rId10" Type="http://schemas.openxmlformats.org/officeDocument/2006/relationships/image" Target="../media/image83.gif"/><Relationship Id="rId4" Type="http://schemas.openxmlformats.org/officeDocument/2006/relationships/image" Target="../media/image77.gif"/><Relationship Id="rId9" Type="http://schemas.openxmlformats.org/officeDocument/2006/relationships/image" Target="../media/image8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5015"/>
            <a:ext cx="12192000" cy="2405785"/>
          </a:xfrm>
        </p:spPr>
        <p:txBody>
          <a:bodyPr>
            <a:noAutofit/>
          </a:bodyPr>
          <a:lstStyle/>
          <a:p>
            <a:pPr algn="ctr"/>
            <a:r>
              <a:rPr lang="ru-RU" sz="8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Те̄пло</a:t>
            </a:r>
            <a: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́ </a:t>
            </a:r>
            <a:r>
              <a:rPr lang="ru-RU" sz="8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се̄рде́ц</a:t>
            </a:r>
            <a: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b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люби́мых</a:t>
            </a:r>
            <a:r>
              <a:rPr lang="ru-RU" sz="8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ма́м</a:t>
            </a:r>
            <a:endParaRPr lang="ru-RU" sz="8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6" name="AutoShape 2" descr="Картинки по запросу мама и ребёнок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мама и ребёнок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мама и ребёнок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Картинки по запросу мама и ребёнок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Картинки по запросу мама и ребёнок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C:\Users\asus1\Desktop\фото ма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8509" y="2658197"/>
            <a:ext cx="6311179" cy="4199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0418" name="AutoShape 2" descr="Картинки по запросу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0" name="AutoShape 4" descr="Картинки по запросу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2" name="AutoShape 6" descr="Картинки по запросу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3" name="Picture 7" descr="C:\Users\asus1\Desktop\Без названия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0870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69883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49294"/>
            <a:ext cx="12192000" cy="68087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25929"/>
            <a:ext cx="12372109" cy="68839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83377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534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9382"/>
            <a:ext cx="12192000" cy="71000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374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812" y="0"/>
            <a:ext cx="122158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4364"/>
            <a:ext cx="12020550" cy="165735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</a:rPr>
              <a:t>Красивые мамы, на свете вас много 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В глаза вы глядите открыто и прямо,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В какую бы даль не звала нас дорога, 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Нас провожают красивые мамы. 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73730" name="Picture 2" descr="https://pp.userapi.com/c639421/v639421187/575af/TUUlON48IC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523729">
            <a:off x="10211177" y="2192883"/>
            <a:ext cx="3671887" cy="5186896"/>
          </a:xfrm>
          <a:prstGeom prst="rect">
            <a:avLst/>
          </a:prstGeom>
          <a:noFill/>
        </p:spPr>
      </p:pic>
      <p:pic>
        <p:nvPicPr>
          <p:cNvPr id="73732" name="Picture 4" descr="https://pp.userapi.com/c840323/v840323187/242b2/cxHjMDaSQ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727" y="2550582"/>
            <a:ext cx="2673349" cy="3921655"/>
          </a:xfrm>
          <a:prstGeom prst="rect">
            <a:avLst/>
          </a:prstGeom>
          <a:noFill/>
        </p:spPr>
      </p:pic>
      <p:pic>
        <p:nvPicPr>
          <p:cNvPr id="73736" name="Picture 8" descr="https://pp.userapi.com/c639230/v639230187/51f9a/dyQVbcYvlM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0363" y="2614614"/>
            <a:ext cx="4237193" cy="3929062"/>
          </a:xfrm>
          <a:prstGeom prst="rect">
            <a:avLst/>
          </a:prstGeom>
          <a:noFill/>
        </p:spPr>
      </p:pic>
      <p:pic>
        <p:nvPicPr>
          <p:cNvPr id="7373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57437"/>
            <a:ext cx="2771776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https://pp.userapi.com/c639429/v639429035/64a1d/hu8MotC1Sw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965" y="2514600"/>
            <a:ext cx="5640427" cy="4114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7691" y="0"/>
            <a:ext cx="10924309" cy="2502765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</a:rPr>
              <a:t>Мы маме так редко приносим букеты, 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Но каждый так часто её огорчает. 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А добрая мама прощает всё это,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Красивая мама всё это прощает. </a:t>
            </a:r>
            <a:r>
              <a:rPr lang="ru-RU" sz="3200" b="1" i="1" dirty="0" smtClean="0">
                <a:solidFill>
                  <a:srgbClr val="0000FF"/>
                </a:solidFill>
              </a:rPr>
              <a:t/>
            </a:r>
            <a:br>
              <a:rPr lang="ru-RU" sz="3200" b="1" i="1" dirty="0" smtClean="0">
                <a:solidFill>
                  <a:srgbClr val="0000FF"/>
                </a:solidFill>
              </a:rPr>
            </a:br>
            <a:endParaRPr lang="ru-RU" sz="3200" b="1" i="1" dirty="0">
              <a:solidFill>
                <a:srgbClr val="0000FF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9938" y="1028700"/>
            <a:ext cx="3627437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9" name="Picture 5" descr="https://pp.userapi.com/c639429/v639429035/64a3b/cnfk5s2IDv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7832" y="2028825"/>
            <a:ext cx="3055693" cy="4829175"/>
          </a:xfrm>
          <a:prstGeom prst="rect">
            <a:avLst/>
          </a:prstGeom>
          <a:noFill/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7322" y="2373313"/>
            <a:ext cx="3067910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7" name="Picture 7" descr="https://pp.userapi.com/c841337/v841337044/4124b/_ZRUFUGA6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0509" y="2092036"/>
            <a:ext cx="4202944" cy="5267182"/>
          </a:xfrm>
          <a:prstGeom prst="rect">
            <a:avLst/>
          </a:prstGeom>
          <a:noFill/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5475" y="1985963"/>
            <a:ext cx="2676525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81" y="207819"/>
            <a:ext cx="11263745" cy="2258291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</a:rPr>
              <a:t>Под грузом забот, не сгибаясь, упрямо, 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Она выполняет свой долг терпеливо, 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Красива по-своему каждая мама, 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Любовью своей материнской красива. 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0473"/>
            <a:ext cx="3345914" cy="480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5" name="Picture 5" descr="https://pp.userapi.com/c840620/v840620525/2591a/WbRMJ292-3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6109" y="2105890"/>
            <a:ext cx="3131128" cy="4752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237" y="-193963"/>
            <a:ext cx="11679382" cy="266007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</a:rPr>
              <a:t>Нас в детстве она забавит игрушкой,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Порой мы о чём-то ей шепчем счастливо.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Когда-нибудь, мама, ты станешь старушкой, 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r>
              <a:rPr lang="ru-RU" sz="3600" b="1" i="1" dirty="0" smtClean="0">
                <a:solidFill>
                  <a:srgbClr val="0000FF"/>
                </a:solidFill>
              </a:rPr>
              <a:t>Но будешь по-прежнему самой красивой.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83006"/>
            <a:ext cx="4194463" cy="364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 descr="https://pp.userapi.com/c841531/v841531341/3fe7e/VsA85eF-45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762" y="2608024"/>
            <a:ext cx="3740875" cy="3515685"/>
          </a:xfrm>
          <a:prstGeom prst="rect">
            <a:avLst/>
          </a:prstGeom>
          <a:noFill/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51" y="2756045"/>
            <a:ext cx="4195330" cy="340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818" y="0"/>
            <a:ext cx="4838699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2326" y="0"/>
            <a:ext cx="3269673" cy="389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2038" y="3755187"/>
            <a:ext cx="4872039" cy="310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 descr="C:\Users\asus1\Desktop\dvhRQZB_-t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6712" y="-209549"/>
            <a:ext cx="5295900" cy="4276725"/>
          </a:xfrm>
          <a:prstGeom prst="rect">
            <a:avLst/>
          </a:prstGeom>
          <a:noFill/>
        </p:spPr>
      </p:pic>
      <p:pic>
        <p:nvPicPr>
          <p:cNvPr id="75783" name="Picture 7" descr="https://pp.userapi.com/c841429/v841429187/39a95/GkBktWNO2v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9026" y="3471333"/>
            <a:ext cx="2540000" cy="3386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354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22" y="0"/>
            <a:ext cx="4910138" cy="6689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202" y="0"/>
            <a:ext cx="4898962" cy="6597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993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0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6130" y="895491"/>
            <a:ext cx="5189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</a:p>
          <a:p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</a:p>
          <a:p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</a:p>
          <a:p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0032" y="980903"/>
            <a:ext cx="238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ерная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0032" y="1678784"/>
            <a:ext cx="387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динственная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0032" y="2302807"/>
            <a:ext cx="395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ассудительная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0032" y="2982853"/>
            <a:ext cx="335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вторитетная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1487" y="671513"/>
            <a:ext cx="5624059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8045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0021"/>
            <a:ext cx="5077762" cy="5793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6438" y="957263"/>
            <a:ext cx="1485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4575" y="957263"/>
            <a:ext cx="2814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ккуратная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4575" y="1631751"/>
            <a:ext cx="219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адежная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4575" y="2234535"/>
            <a:ext cx="323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еожиданная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4575" y="2820104"/>
            <a:ext cx="200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ктивная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93731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3638" y="559001"/>
            <a:ext cx="8286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6718" y="559001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учшая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55100" y="1205332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мористичная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14690" y="1856584"/>
            <a:ext cx="2905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ружелюбная</a:t>
            </a:r>
            <a:r>
              <a:rPr lang="ru-RU" dirty="0"/>
              <a:t>,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93465" y="2426376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илая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96718" y="3058169"/>
            <a:ext cx="1713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зящная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75288" y="3654025"/>
            <a:ext cx="1822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юбимая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5288" y="4259754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даптированная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http://simfschoolinternat2.crimea.com/wp-content/uploads/2015/03/Izhbold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393" y="1"/>
            <a:ext cx="51434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61667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16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1517" y="828675"/>
            <a:ext cx="50847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</a:p>
          <a:p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45943" y="828675"/>
            <a:ext cx="3588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аблюдательная</a:t>
            </a:r>
            <a:r>
              <a:rPr lang="ru-RU" dirty="0"/>
              <a:t>,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70059" y="1475006"/>
            <a:ext cx="3754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ристократичная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70059" y="2736392"/>
            <a:ext cx="2795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ртистичная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90033" y="3334115"/>
            <a:ext cx="1857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юбящая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70059" y="4546893"/>
            <a:ext cx="191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ркая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05753" y="2114220"/>
            <a:ext cx="2720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алантливая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654" y="657081"/>
            <a:ext cx="51530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6742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2175" y="528638"/>
            <a:ext cx="6143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79356" y="528638"/>
            <a:ext cx="1723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ветлая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79356" y="1198789"/>
            <a:ext cx="3469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осхитительная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2253" y="1845120"/>
            <a:ext cx="2959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стественная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94724" y="3033537"/>
            <a:ext cx="1783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асковая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93644" y="4221954"/>
            <a:ext cx="1509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ежная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644" y="3624589"/>
            <a:ext cx="2200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</a:rPr>
              <a:t>нгельская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28985" y="2436172"/>
            <a:ext cx="2906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рудолюбивая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4055" y="4813006"/>
            <a:ext cx="1962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зартная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427"/>
            <a:ext cx="5562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64057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7056" y="806179"/>
            <a:ext cx="51969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71" y="561261"/>
            <a:ext cx="6605451" cy="49540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06863" y="920479"/>
            <a:ext cx="2414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dirty="0" err="1">
                <a:solidFill>
                  <a:srgbClr val="002060"/>
                </a:solidFill>
              </a:rPr>
              <a:t>нтересная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72179" y="1485411"/>
            <a:ext cx="2813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dirty="0" err="1">
                <a:solidFill>
                  <a:srgbClr val="002060"/>
                </a:solidFill>
              </a:rPr>
              <a:t>омантичная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06863" y="2103336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dirty="0" err="1">
                <a:solidFill>
                  <a:srgbClr val="002060"/>
                </a:solidFill>
              </a:rPr>
              <a:t>скренняя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06863" y="2687096"/>
            <a:ext cx="3376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dirty="0" err="1">
                <a:solidFill>
                  <a:srgbClr val="002060"/>
                </a:solidFill>
              </a:rPr>
              <a:t>еобыкновенная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06863" y="3252028"/>
            <a:ext cx="2415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dirty="0" err="1">
                <a:solidFill>
                  <a:srgbClr val="002060"/>
                </a:solidFill>
              </a:rPr>
              <a:t>ксаковская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0095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4547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025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8607" y="58106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3880" y="1191335"/>
            <a:ext cx="327685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Мать кормит детей,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44699" y="5490719"/>
            <a:ext cx="262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земля людей.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16160" y="5970271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08209" y="4999643"/>
            <a:ext cx="320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всякому делу готова.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7609" y="1770682"/>
            <a:ext cx="146706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Мать — 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3880" y="2408147"/>
            <a:ext cx="3453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Птица радуется весне,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016238" y="4610368"/>
            <a:ext cx="3433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младенец — матери.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3880" y="2990649"/>
            <a:ext cx="3807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ребенка болит пальчик,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344699" y="4992469"/>
            <a:ext cx="272536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матери сердце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7609" y="3564919"/>
            <a:ext cx="2940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милее дружка,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03964" y="5970271"/>
            <a:ext cx="314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родная матушка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7609" y="4147796"/>
            <a:ext cx="3253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солнышке тепло,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58977" y="5497236"/>
            <a:ext cx="2797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матери добро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1222" y="100392"/>
            <a:ext cx="322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Пословицы 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поле чудес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36250" y="1320800"/>
            <a:ext cx="609600" cy="609600"/>
          </a:xfrm>
          <a:prstGeom prst="rect">
            <a:avLst/>
          </a:prstGeom>
        </p:spPr>
      </p:pic>
      <p:pic>
        <p:nvPicPr>
          <p:cNvPr id="19" name="поле чудес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2163" y="5935663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="" xmlns:p14="http://schemas.microsoft.com/office/powerpoint/2010/main" val="24315611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4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9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45248 -0.6243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30" y="-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34909 -0.4810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33659 -0.324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41303 -0.2893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38216 -0.3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22213 -0.1935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27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31818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7" grpId="0"/>
      <p:bldP spid="7" grpId="1"/>
      <p:bldP spid="8" grpId="0"/>
      <p:bldP spid="9" grpId="0"/>
      <p:bldP spid="10" grpId="0"/>
      <p:bldP spid="10" grpId="1"/>
      <p:bldP spid="11" grpId="0"/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5" y="16942"/>
            <a:ext cx="12192000" cy="68847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6293"/>
            <a:ext cx="8000988" cy="55730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00988" y="615434"/>
            <a:ext cx="2606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/>
              <a:t>. </a:t>
            </a:r>
            <a:r>
              <a:rPr lang="ru-RU" sz="2400" b="1" i="1" dirty="0"/>
              <a:t>1. Краска для губ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30213" y="1461701"/>
            <a:ext cx="2739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/>
              <a:t>2. Цветок-гадалка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02644" y="2350630"/>
            <a:ext cx="3293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/>
              <a:t>3. Радостное событие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03750" y="2853090"/>
            <a:ext cx="5089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. </a:t>
            </a:r>
            <a:r>
              <a:rPr lang="ru-RU" sz="2400" b="1" i="1" dirty="0"/>
              <a:t>4. Вещество, которое добавляют </a:t>
            </a:r>
            <a:endParaRPr lang="ru-RU" sz="2400" b="1" i="1" dirty="0" smtClean="0"/>
          </a:p>
          <a:p>
            <a:r>
              <a:rPr lang="ru-RU" sz="2400" b="1" i="1" dirty="0" smtClean="0"/>
              <a:t>в студень (холодец)</a:t>
            </a:r>
            <a:endParaRPr lang="ru-RU" sz="24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44325" y="3764665"/>
            <a:ext cx="29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/>
              <a:t>5. Одежда для кухни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37473" y="4451791"/>
            <a:ext cx="570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/>
              <a:t>6. Постоянное место набивания шишек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17063" y="5251141"/>
            <a:ext cx="214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/>
              <a:t>7. Прядь волос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5830" y="73196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п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4050" y="720982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о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1778" y="709998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м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6761" y="731966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4108" y="720981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д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7202" y="731966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2559" y="1400145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р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32827" y="1400144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о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393" y="4397627"/>
            <a:ext cx="701101" cy="85351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650471" y="5189585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80938" y="5186191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106444" y="1441057"/>
            <a:ext cx="570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м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937650" y="1400144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197202" y="1421477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909251" y="2227520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60715" y="2898885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650267" y="3684087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18786" y="1400144"/>
            <a:ext cx="511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ш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99758" y="1421476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к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676761" y="2250465"/>
            <a:ext cx="388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к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450428" y="5179412"/>
            <a:ext cx="388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к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676761" y="3698173"/>
            <a:ext cx="388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к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437604" y="3698172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р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139362" y="2227519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р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69321" y="2244519"/>
            <a:ext cx="35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з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76086" y="2213068"/>
            <a:ext cx="404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п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87125" y="2227519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д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20974" y="2206254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н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26862" y="2206253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6066" y="2898884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ж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92595" y="2916984"/>
            <a:ext cx="386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982232" y="2926328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690120" y="2956089"/>
            <a:ext cx="405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н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99990" y="2960439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736185" y="4496920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л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966420" y="5220363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л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08976" y="2916983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т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095859" y="3698172"/>
            <a:ext cx="514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т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935246" y="5179411"/>
            <a:ext cx="405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FF0000"/>
                </a:solidFill>
              </a:rPr>
              <a:t>н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09251" y="3687188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ф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53404" y="3640860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у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71562" y="4513467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б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475830" y="446715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о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99" y="-36657"/>
            <a:ext cx="1973290" cy="209826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96" y="37894"/>
            <a:ext cx="2122830" cy="212283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844" y="29058"/>
            <a:ext cx="3345795" cy="24119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494" y="-12295"/>
            <a:ext cx="2541953" cy="317744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526" y="61701"/>
            <a:ext cx="2894387" cy="289438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300" y="253612"/>
            <a:ext cx="4478700" cy="4194098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531" y="3103010"/>
            <a:ext cx="2486748" cy="3754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63819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500"/>
                            </p:stCondLst>
                            <p:childTnLst>
                              <p:par>
                                <p:cTn id="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500"/>
                            </p:stCondLst>
                            <p:childTnLst>
                              <p:par>
                                <p:cTn id="2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500"/>
                            </p:stCondLst>
                            <p:childTnLst>
                              <p:par>
                                <p:cTn id="2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50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"/>
                            </p:stCondLst>
                            <p:childTnLst>
                              <p:par>
                                <p:cTn id="3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00"/>
                            </p:stCondLst>
                            <p:childTnLst>
                              <p:par>
                                <p:cTn id="3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500"/>
                            </p:stCondLst>
                            <p:childTnLst>
                              <p:par>
                                <p:cTn id="3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000"/>
                            </p:stCondLst>
                            <p:childTnLst>
                              <p:par>
                                <p:cTn id="38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000"/>
                            </p:stCondLst>
                            <p:childTnLst>
                              <p:par>
                                <p:cTn id="38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6000"/>
                            </p:stCondLst>
                            <p:childTnLst>
                              <p:par>
                                <p:cTn id="39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8000"/>
                            </p:stCondLst>
                            <p:childTnLst>
                              <p:par>
                                <p:cTn id="39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1" grpId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8" grpId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7" grpId="1"/>
      <p:bldP spid="28" grpId="0"/>
      <p:bldP spid="29" grpId="0"/>
      <p:bldP spid="30" grpId="0"/>
      <p:bldP spid="31" grpId="0"/>
      <p:bldP spid="32" grpId="0"/>
      <p:bldP spid="32" grpId="1"/>
      <p:bldP spid="33" grpId="0"/>
      <p:bldP spid="34" grpId="0"/>
      <p:bldP spid="34" grpId="1"/>
      <p:bldP spid="35" grpId="0"/>
      <p:bldP spid="36" grpId="0"/>
      <p:bldP spid="37" grpId="0"/>
      <p:bldP spid="38" grpId="0"/>
      <p:bldP spid="38" grpId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221" y="33931"/>
            <a:ext cx="9053516" cy="67901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481" y="214312"/>
            <a:ext cx="10996969" cy="6566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4" y="33930"/>
            <a:ext cx="6634163" cy="6784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340" y="76835"/>
            <a:ext cx="4526935" cy="68417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59932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0"/>
            <a:ext cx="12192000" cy="6854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109" y="0"/>
            <a:ext cx="66778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7307"/>
            <a:ext cx="5458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День Матери сегодня отмечают, а я отвёл бы  этому весь год!</a:t>
            </a:r>
          </a:p>
          <a:p>
            <a:pPr algn="ctr"/>
            <a:r>
              <a:rPr lang="ru-RU" sz="4000" b="1" i="1" dirty="0" smtClean="0"/>
              <a:t>Не умещу сегодня благодарность </a:t>
            </a:r>
          </a:p>
          <a:p>
            <a:pPr algn="ctr"/>
            <a:r>
              <a:rPr lang="ru-RU" sz="4000" b="1" i="1" dirty="0" smtClean="0"/>
              <a:t>За целый ворох маминых забот!</a:t>
            </a:r>
            <a:endParaRPr lang="ru-RU" sz="4000" b="1" i="1" dirty="0"/>
          </a:p>
        </p:txBody>
      </p:sp>
    </p:spTree>
    <p:extLst>
      <p:ext uri="{BB962C8B-B14F-4D97-AF65-F5344CB8AC3E}">
        <p14:creationId xmlns="" xmlns:p14="http://schemas.microsoft.com/office/powerpoint/2010/main" val="279675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03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2999" y="36512"/>
            <a:ext cx="4546437" cy="6486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Полицейский </a:t>
            </a:r>
            <a:r>
              <a:rPr lang="ru-RU" sz="2800" b="1" i="1" dirty="0" smtClean="0">
                <a:solidFill>
                  <a:srgbClr val="002060"/>
                </a:solidFill>
              </a:rPr>
              <a:t>пистолет?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А </a:t>
            </a:r>
            <a:r>
              <a:rPr lang="ru-RU" sz="2800" b="1" i="1" dirty="0">
                <a:solidFill>
                  <a:srgbClr val="002060"/>
                </a:solidFill>
              </a:rPr>
              <a:t>коробочка конфет</a:t>
            </a:r>
            <a:r>
              <a:rPr lang="ru-RU" sz="2800" b="1" i="1" dirty="0" smtClean="0">
                <a:solidFill>
                  <a:srgbClr val="002060"/>
                </a:solidFill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Туалетная вода? 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Новая сковорода</a:t>
            </a:r>
            <a:r>
              <a:rPr lang="ru-RU" sz="28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Билет в театр на балет? 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Кожаный бронежилет? 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 ниток для </a:t>
            </a:r>
            <a:r>
              <a:rPr lang="ru-RU" sz="28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шитья</a:t>
            </a: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Ну, а пена для бритья? 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красивую открытку? 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Утром добрую улыбку? 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Яблок </a:t>
            </a:r>
            <a:r>
              <a:rPr lang="ru-RU" sz="28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килограмма </a:t>
            </a: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два</a:t>
            </a:r>
            <a:r>
              <a:rPr lang="ru-RU" sz="28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«Вкусная еда?» 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кухню новый табурет? </a:t>
            </a:r>
            <a:endParaRPr 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от папочки привет? 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572" y="55862"/>
            <a:ext cx="5011868" cy="3758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898" y="122431"/>
            <a:ext cx="4587653" cy="4006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114" y="133722"/>
            <a:ext cx="5588580" cy="5588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8714" y="55862"/>
            <a:ext cx="6481339" cy="36165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327" y="155678"/>
            <a:ext cx="7459823" cy="3108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12771" y="55862"/>
            <a:ext cx="4185995" cy="54218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066" y="94078"/>
            <a:ext cx="6526212" cy="40632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179" y="46904"/>
            <a:ext cx="3567787" cy="35677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113" y="43652"/>
            <a:ext cx="7268218" cy="45426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422" y="54401"/>
            <a:ext cx="5508852" cy="36725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002" y="3234517"/>
            <a:ext cx="3697405" cy="36974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006" y="3667952"/>
            <a:ext cx="3858815" cy="25437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4218" y="3671278"/>
            <a:ext cx="2963102" cy="29631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08" y="2932301"/>
            <a:ext cx="4241404" cy="3619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8816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5728"/>
          </a:xfrm>
        </p:spPr>
      </p:pic>
    </p:spTree>
    <p:extLst>
      <p:ext uri="{BB962C8B-B14F-4D97-AF65-F5344CB8AC3E}">
        <p14:creationId xmlns="" xmlns:p14="http://schemas.microsoft.com/office/powerpoint/2010/main" val="40029855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82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00227" y="0"/>
            <a:ext cx="3659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Прогноз</a:t>
            </a:r>
            <a:r>
              <a:rPr kumimoji="0" lang="ru-RU" sz="3200" b="1" i="1" u="none" strike="noStrike" kern="0" cap="none" spc="0" normalizeH="0" noProof="0" dirty="0" smtClean="0">
                <a:ln>
                  <a:noFill/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 погоды</a:t>
            </a:r>
            <a:endParaRPr kumimoji="0" lang="ru-RU" sz="3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прогноз погоды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3588" y="604996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776" y="584775"/>
            <a:ext cx="8134350" cy="6100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474" y="584775"/>
            <a:ext cx="8933512" cy="6074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524" y="558800"/>
            <a:ext cx="9041462" cy="6055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776" y="634781"/>
            <a:ext cx="8946210" cy="6220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3802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" y="41957"/>
            <a:ext cx="4720890" cy="6859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284" y="216375"/>
            <a:ext cx="4882753" cy="6510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64" y="0"/>
            <a:ext cx="10017574" cy="6740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58" y="-15193"/>
            <a:ext cx="500814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930" y="41957"/>
            <a:ext cx="5715000" cy="6743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32" y="216375"/>
            <a:ext cx="10976098" cy="60588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2" y="43356"/>
            <a:ext cx="6662258" cy="67409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362" y="-1175"/>
            <a:ext cx="5417030" cy="67712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584" y="-15193"/>
            <a:ext cx="6741906" cy="67419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0932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98072"/>
            <a:ext cx="6234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00FF"/>
                </a:solidFill>
              </a:rPr>
              <a:t>За мамину усталую улыбку,</a:t>
            </a:r>
          </a:p>
          <a:p>
            <a:r>
              <a:rPr lang="ru-RU" sz="3200" b="1" i="1" dirty="0" smtClean="0">
                <a:solidFill>
                  <a:srgbClr val="0000FF"/>
                </a:solidFill>
              </a:rPr>
              <a:t>За красоту всех наших матерей, </a:t>
            </a:r>
          </a:p>
          <a:p>
            <a:r>
              <a:rPr lang="ru-RU" sz="3200" b="1" i="1" dirty="0" smtClean="0">
                <a:solidFill>
                  <a:srgbClr val="0000FF"/>
                </a:solidFill>
              </a:rPr>
              <a:t>Не хватит слов, цветов и поздравлений,</a:t>
            </a:r>
          </a:p>
          <a:p>
            <a:r>
              <a:rPr lang="ru-RU" sz="3200" b="1" i="1" dirty="0" smtClean="0">
                <a:solidFill>
                  <a:srgbClr val="0000FF"/>
                </a:solidFill>
              </a:rPr>
              <a:t>Веков, годов и уж, конечно, дней! 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  <p:pic>
        <p:nvPicPr>
          <p:cNvPr id="22530" name="Picture 2" descr="Картинки по запросу мама и ребёнок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547" y="457201"/>
            <a:ext cx="6386945" cy="5527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492085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7527" y="166255"/>
            <a:ext cx="105710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</a:rPr>
              <a:t>Но пусть сейчас особенная радость</a:t>
            </a:r>
          </a:p>
          <a:p>
            <a:r>
              <a:rPr lang="ru-RU" sz="4000" b="1" i="1" dirty="0" smtClean="0">
                <a:solidFill>
                  <a:srgbClr val="C00000"/>
                </a:solidFill>
              </a:rPr>
              <a:t>Горит в твоих  прекраснейших глазах,</a:t>
            </a:r>
          </a:p>
          <a:p>
            <a:r>
              <a:rPr lang="ru-RU" sz="4000" b="1" i="1" dirty="0" smtClean="0">
                <a:solidFill>
                  <a:srgbClr val="C00000"/>
                </a:solidFill>
              </a:rPr>
              <a:t>Прими от нас в День Матери подарок,</a:t>
            </a:r>
          </a:p>
          <a:p>
            <a:r>
              <a:rPr lang="ru-RU" sz="4000" b="1" i="1" dirty="0" smtClean="0">
                <a:solidFill>
                  <a:srgbClr val="C00000"/>
                </a:solidFill>
              </a:rPr>
              <a:t>Вздохни, и, рассмеявшись, крикни: «АХ!!!»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sp>
        <p:nvSpPr>
          <p:cNvPr id="59394" name="AutoShape 2" descr="Картинки по запросу ма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396" name="Picture 4" descr="Картинки по запросу ма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939" y="2612493"/>
            <a:ext cx="5303116" cy="4245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Клип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-1042988" y="-342901"/>
            <a:ext cx="6220691" cy="50242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kumimoji="0" lang="ru-RU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 ком мы  </a:t>
            </a:r>
            <a:br>
              <a:rPr kumimoji="0" lang="ru-RU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7200" b="1" i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будем говорить сегодня? </a:t>
            </a:r>
            <a:endParaRPr kumimoji="0" lang="ru-RU" sz="7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463" y="544353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err="1" smtClean="0">
                <a:solidFill>
                  <a:srgbClr val="0000FF"/>
                </a:solidFill>
              </a:rPr>
              <a:t>Сег̄о́дня</a:t>
            </a:r>
            <a:r>
              <a:rPr lang="ru-RU" sz="5400" b="1" i="1" dirty="0" smtClean="0">
                <a:solidFill>
                  <a:srgbClr val="0000FF"/>
                </a:solidFill>
              </a:rPr>
              <a:t> мы͜ </a:t>
            </a:r>
            <a:r>
              <a:rPr lang="ru-RU" sz="5400" b="1" i="1" dirty="0" err="1" smtClean="0">
                <a:solidFill>
                  <a:srgbClr val="0000FF"/>
                </a:solidFill>
              </a:rPr>
              <a:t>бу́дем</a:t>
            </a:r>
            <a:r>
              <a:rPr lang="ru-RU" sz="5400" b="1" i="1" dirty="0" smtClean="0">
                <a:solidFill>
                  <a:srgbClr val="0000FF"/>
                </a:solidFill>
              </a:rPr>
              <a:t> </a:t>
            </a:r>
            <a:r>
              <a:rPr lang="ru-RU" sz="5400" b="1" i="1" dirty="0" err="1" smtClean="0">
                <a:solidFill>
                  <a:srgbClr val="0000FF"/>
                </a:solidFill>
              </a:rPr>
              <a:t>го̄во̄ри́ть</a:t>
            </a:r>
            <a:r>
              <a:rPr lang="ru-RU" sz="5400" b="1" i="1" dirty="0" smtClean="0">
                <a:solidFill>
                  <a:srgbClr val="0000FF"/>
                </a:solidFill>
              </a:rPr>
              <a:t> о̄͜ </a:t>
            </a:r>
            <a:r>
              <a:rPr lang="ru-RU" sz="5400" b="1" i="1" dirty="0" err="1" smtClean="0">
                <a:solidFill>
                  <a:srgbClr val="0000FF"/>
                </a:solidFill>
              </a:rPr>
              <a:t>ма́ме</a:t>
            </a:r>
            <a:r>
              <a:rPr lang="ru-RU" sz="5400" b="1" i="1" dirty="0" smtClean="0">
                <a:solidFill>
                  <a:srgbClr val="0000FF"/>
                </a:solidFill>
              </a:rPr>
              <a:t>!</a:t>
            </a:r>
            <a:endParaRPr lang="ru-RU" sz="54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3644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025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160" y="134035"/>
            <a:ext cx="11064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1998 года в России в последний воскресный день ноября празднуется День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05400" y="160488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У каждого праздника есть свой символ. Так вот, в России им стал простой плюшевый мишка с незабудкой в лапе.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77128"/>
            <a:ext cx="4239491" cy="52206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13564" y="4090184"/>
            <a:ext cx="73193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Незабудка – это цветок из легенд, который, согласно народной мудрости, обладает волшебной силой и помогает людям вспомнить забытых любимых, родных и близких.</a:t>
            </a: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7724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Картинки по запросу мама и ребё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3523" y="0"/>
            <a:ext cx="888847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3663700"/>
            <a:ext cx="2418397" cy="2256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409" y="1919572"/>
            <a:ext cx="1707898" cy="1921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944" y="832795"/>
            <a:ext cx="1806892" cy="1685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835" y="-49917"/>
            <a:ext cx="1524529" cy="1715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a421f318288856970293c964ad9f521ffa98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469</Words>
  <Application>Microsoft Office PowerPoint</Application>
  <PresentationFormat>Произвольный</PresentationFormat>
  <Paragraphs>170</Paragraphs>
  <Slides>33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Тема Office</vt:lpstr>
      <vt:lpstr>1_Специальное оформление</vt:lpstr>
      <vt:lpstr>Специальное оформление</vt:lpstr>
      <vt:lpstr>Те̄пло́ се̄рде́ц для  люби́мых ма́м</vt:lpstr>
      <vt:lpstr>Слайд 2</vt:lpstr>
      <vt:lpstr>Слайд 3</vt:lpstr>
      <vt:lpstr>Слайд 4</vt:lpstr>
      <vt:lpstr>Слайд 5</vt:lpstr>
      <vt:lpstr>Клип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Красивые мамы, на свете вас много  В глаза вы глядите открыто и прямо, В какую бы даль не звала нас дорога,  Нас провожают красивые мамы.  </vt:lpstr>
      <vt:lpstr>Мы маме так редко приносим букеты,  Но каждый так часто её огорчает.  А добрая мама прощает всё это, Красивая мама всё это прощает.  </vt:lpstr>
      <vt:lpstr>Под грузом забот, не сгибаясь, упрямо,  Она выполняет свой долг терпеливо,  Красива по-своему каждая мама,  Любовью своей материнской красива.  </vt:lpstr>
      <vt:lpstr>Нас в детстве она забавит игрушкой, Порой мы о чём-то ей шепчем счастливо. Когда-нибудь, мама, ты станешь старушкой,  Но будешь по-прежнему самой красивой.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asus1</cp:lastModifiedBy>
  <cp:revision>77</cp:revision>
  <dcterms:created xsi:type="dcterms:W3CDTF">2017-11-08T10:06:03Z</dcterms:created>
  <dcterms:modified xsi:type="dcterms:W3CDTF">2017-11-22T13:03:52Z</dcterms:modified>
</cp:coreProperties>
</file>