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136D-7900-41B7-9292-A3CD6FBBA56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AA54-B4F0-460F-963C-7BBC0F585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136D-7900-41B7-9292-A3CD6FBBA56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AA54-B4F0-460F-963C-7BBC0F585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136D-7900-41B7-9292-A3CD6FBBA56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AA54-B4F0-460F-963C-7BBC0F585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136D-7900-41B7-9292-A3CD6FBBA56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AA54-B4F0-460F-963C-7BBC0F585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136D-7900-41B7-9292-A3CD6FBBA56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AA54-B4F0-460F-963C-7BBC0F585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136D-7900-41B7-9292-A3CD6FBBA56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AA54-B4F0-460F-963C-7BBC0F585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136D-7900-41B7-9292-A3CD6FBBA56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AA54-B4F0-460F-963C-7BBC0F585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136D-7900-41B7-9292-A3CD6FBBA56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AA54-B4F0-460F-963C-7BBC0F585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136D-7900-41B7-9292-A3CD6FBBA56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AA54-B4F0-460F-963C-7BBC0F585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136D-7900-41B7-9292-A3CD6FBBA56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AA54-B4F0-460F-963C-7BBC0F585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136D-7900-41B7-9292-A3CD6FBBA56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AA54-B4F0-460F-963C-7BBC0F585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136D-7900-41B7-9292-A3CD6FBBA56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3AA54-B4F0-460F-963C-7BBC0F585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ПРИШЛ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, УЛЫБНУЛАСЬ -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916832"/>
            <a:ext cx="9144000" cy="1700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ЗАТИХЛИ МЕТ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É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ЛИ.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3501008"/>
            <a:ext cx="9144000" cy="1700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РЕК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Á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Ō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БУДИЛАСЬ,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157192"/>
            <a:ext cx="9144000" cy="1700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РАСТ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Á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ЯЛИ ЛЬДЫ.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НАРЯД  БЕЛ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Ō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СНЕЖНЫЙ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916832"/>
            <a:ext cx="9144000" cy="1700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НАД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É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ЛИ </a:t>
            </a: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САДЫ.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3501008"/>
            <a:ext cx="9144000" cy="1700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 ПТИЦЫ  ПР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Ō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ПЕЛИ: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157192"/>
            <a:ext cx="9144000" cy="1700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«ВИТЬ  ГНЁЗДА</a:t>
            </a: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П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Ō</a:t>
            </a: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Á</a:t>
            </a: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!»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04b3393df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7878"/>
            <a:ext cx="9144000" cy="68501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1786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8000" b="1" cap="all" dirty="0" smtClean="0">
                <a:solidFill>
                  <a:srgbClr val="FF0000"/>
                </a:solidFill>
              </a:rPr>
              <a:t>Кто </a:t>
            </a:r>
            <a:r>
              <a:rPr lang="ru-RU" sz="8000" b="1" cap="all" dirty="0" err="1" smtClean="0">
                <a:solidFill>
                  <a:srgbClr val="FF0000"/>
                </a:solidFill>
              </a:rPr>
              <a:t>нарис</a:t>
            </a:r>
            <a:r>
              <a:rPr lang="en-US" sz="8000" b="1" cap="all" dirty="0" smtClean="0">
                <a:solidFill>
                  <a:srgbClr val="FF0000"/>
                </a:solidFill>
              </a:rPr>
              <a:t>Ō</a:t>
            </a:r>
            <a:r>
              <a:rPr lang="ru-RU" sz="8000" b="1" cap="all" dirty="0" smtClean="0">
                <a:solidFill>
                  <a:srgbClr val="FF0000"/>
                </a:solidFill>
              </a:rPr>
              <a:t>в</a:t>
            </a:r>
            <a:r>
              <a:rPr lang="en-US" sz="8000" b="1" cap="all" dirty="0" smtClean="0">
                <a:solidFill>
                  <a:srgbClr val="FF0000"/>
                </a:solidFill>
              </a:rPr>
              <a:t>Á</a:t>
            </a:r>
            <a:r>
              <a:rPr lang="ru-RU" sz="8000" b="1" cap="all" dirty="0" smtClean="0">
                <a:solidFill>
                  <a:srgbClr val="FF0000"/>
                </a:solidFill>
              </a:rPr>
              <a:t>л картину</a:t>
            </a:r>
            <a:r>
              <a:rPr lang="ru-RU" sz="8000" b="1" cap="all" dirty="0" smtClean="0">
                <a:solidFill>
                  <a:srgbClr val="FF0000"/>
                </a:solidFill>
              </a:rPr>
              <a:t>?</a:t>
            </a:r>
            <a:endParaRPr lang="ru-RU" sz="8000" b="1" cap="al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4283968" cy="23622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5000" b="1" cap="all" dirty="0" smtClean="0">
                <a:solidFill>
                  <a:srgbClr val="FF0000"/>
                </a:solidFill>
              </a:rPr>
              <a:t>«Грачи прилетели»</a:t>
            </a:r>
            <a:endParaRPr lang="ru-RU" sz="5000" b="1" cap="all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Грачи прилетел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26630" cy="6309320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860032" y="3645024"/>
            <a:ext cx="4283968" cy="2362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Алексей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Саврасов</a:t>
            </a:r>
            <a:endParaRPr kumimoji="0" lang="ru-RU" sz="5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293096"/>
            <a:ext cx="7668344" cy="15121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5000" b="1" cap="all" dirty="0" smtClean="0">
                <a:solidFill>
                  <a:srgbClr val="FF0000"/>
                </a:solidFill>
              </a:rPr>
              <a:t>«Мартовское солнце»</a:t>
            </a:r>
            <a:endParaRPr lang="ru-RU" sz="5000" b="1" cap="all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Грачи прилетел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6148357" cy="458112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5373216"/>
            <a:ext cx="673224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Константин      </a:t>
            </a:r>
            <a:r>
              <a:rPr lang="ru-RU" sz="5000" b="1" cap="all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Юон</a:t>
            </a:r>
            <a:endParaRPr kumimoji="0" lang="ru-RU" sz="5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4283968" cy="23622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5000" b="1" cap="all" dirty="0" smtClean="0">
                <a:solidFill>
                  <a:srgbClr val="FF0000"/>
                </a:solidFill>
              </a:rPr>
              <a:t>«весна.</a:t>
            </a:r>
            <a:br>
              <a:rPr lang="ru-RU" sz="5000" b="1" cap="all" dirty="0" smtClean="0">
                <a:solidFill>
                  <a:srgbClr val="FF0000"/>
                </a:solidFill>
              </a:rPr>
            </a:br>
            <a:r>
              <a:rPr lang="ru-RU" sz="5000" b="1" cap="all" dirty="0" smtClean="0">
                <a:solidFill>
                  <a:srgbClr val="FF0000"/>
                </a:solidFill>
              </a:rPr>
              <a:t>Большая </a:t>
            </a:r>
            <a:br>
              <a:rPr lang="ru-RU" sz="5000" b="1" cap="all" dirty="0" smtClean="0">
                <a:solidFill>
                  <a:srgbClr val="FF0000"/>
                </a:solidFill>
              </a:rPr>
            </a:br>
            <a:r>
              <a:rPr lang="ru-RU" sz="5000" b="1" cap="all" dirty="0" smtClean="0">
                <a:solidFill>
                  <a:srgbClr val="FF0000"/>
                </a:solidFill>
              </a:rPr>
              <a:t>вода.</a:t>
            </a:r>
            <a:endParaRPr lang="ru-RU" sz="5000" b="1" cap="all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Грачи прилетел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46938" cy="638132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860032" y="3645024"/>
            <a:ext cx="4283968" cy="2362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Исаак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b="1" cap="all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левитан</a:t>
            </a:r>
            <a:endParaRPr kumimoji="0" lang="ru-RU" sz="5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293096"/>
            <a:ext cx="7668344" cy="15121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5000" b="1" cap="all" dirty="0" smtClean="0">
                <a:solidFill>
                  <a:srgbClr val="FF0000"/>
                </a:solidFill>
              </a:rPr>
              <a:t>«Первая  зелень»</a:t>
            </a:r>
            <a:endParaRPr lang="ru-RU" sz="5000" b="1" cap="all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Грачи прилетел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6148357" cy="4390285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5373216"/>
            <a:ext cx="673224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Илья </a:t>
            </a:r>
            <a:r>
              <a:rPr kumimoji="0" lang="ru-RU" sz="5000" b="1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5000" b="1" i="0" u="none" strike="noStrike" kern="120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остроухов</a:t>
            </a:r>
            <a:endParaRPr kumimoji="0" lang="ru-RU" sz="5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87</TotalTime>
  <Words>75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ПРИШЛÁ, УЛЫБНУЛАСЬ -</vt:lpstr>
      <vt:lpstr>НАРЯД  БЕЛŌСНЕЖНЫЙ</vt:lpstr>
      <vt:lpstr>Слайд 3</vt:lpstr>
      <vt:lpstr>Кто нарисŌвÁл картину?</vt:lpstr>
      <vt:lpstr>«Грачи прилетели»</vt:lpstr>
      <vt:lpstr>«Мартовское солнце»</vt:lpstr>
      <vt:lpstr>«весна. Большая  вода.</vt:lpstr>
      <vt:lpstr>«Первая  зелень»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К.Ф.Юонн «Мартовское солнце»</dc:title>
  <dc:creator>Школа</dc:creator>
  <cp:lastModifiedBy>Пользователь</cp:lastModifiedBy>
  <cp:revision>14</cp:revision>
  <dcterms:created xsi:type="dcterms:W3CDTF">2010-11-26T12:35:19Z</dcterms:created>
  <dcterms:modified xsi:type="dcterms:W3CDTF">2017-05-03T03:50:54Z</dcterms:modified>
</cp:coreProperties>
</file>