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CC"/>
    <a:srgbClr val="009999"/>
    <a:srgbClr val="9966FF"/>
    <a:srgbClr val="9535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C73C-1F10-498F-8D83-B41DB72DB552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FF131-D220-4A16-95AB-D2A247EB3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71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Речевая линейка </a:t>
            </a:r>
            <a:endParaRPr lang="ru-RU" sz="8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8820472" cy="3168352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95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«Речь нам нужна, речь нам важна»</a:t>
            </a:r>
            <a:endParaRPr lang="ru-RU" sz="8000" b="1" i="1" dirty="0">
              <a:solidFill>
                <a:srgbClr val="95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0" name="Picture 2" descr="http://millledi.ucoz.ru/_pu/16/068253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4392488" cy="2668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92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7693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надо умолять сестрицу: 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Ну, почитай еще страницу! </a:t>
            </a:r>
            <a:endParaRPr lang="ru-RU" sz="54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надо звать. </a:t>
            </a: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надо ждать. </a:t>
            </a:r>
          </a:p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 можно взять </a:t>
            </a:r>
          </a:p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почитать!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</a:p>
          <a:p>
            <a:pPr algn="ctr"/>
            <a:endParaRPr lang="ru-RU" sz="5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Picture 2" descr="http://mbdou14.dou.tomsk.ru/files/2014/08/0_6fae1_e8823b7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76200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84721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solidFill>
                  <a:srgbClr val="0000CC"/>
                </a:solidFill>
                <a:latin typeface="Monotype Corsiva" pitchFamily="66" charset="0"/>
              </a:rPr>
              <a:t>Мы будем разговаривать.</a:t>
            </a:r>
          </a:p>
          <a:p>
            <a:r>
              <a:rPr lang="ru-RU" sz="6000" b="1" i="1" dirty="0">
                <a:solidFill>
                  <a:srgbClr val="0000CC"/>
                </a:solidFill>
                <a:latin typeface="Monotype Corsiva" pitchFamily="66" charset="0"/>
              </a:rPr>
              <a:t>И будем выговаривать.</a:t>
            </a:r>
          </a:p>
          <a:p>
            <a:r>
              <a:rPr lang="ru-RU" sz="6000" b="1" i="1" dirty="0">
                <a:solidFill>
                  <a:srgbClr val="0000CC"/>
                </a:solidFill>
                <a:latin typeface="Monotype Corsiva" pitchFamily="66" charset="0"/>
              </a:rPr>
              <a:t>Все правильно и внятно,</a:t>
            </a:r>
          </a:p>
          <a:p>
            <a:r>
              <a:rPr lang="ru-RU" sz="6000" b="1" i="1" dirty="0">
                <a:solidFill>
                  <a:srgbClr val="0000CC"/>
                </a:solidFill>
                <a:latin typeface="Monotype Corsiva" pitchFamily="66" charset="0"/>
              </a:rPr>
              <a:t>Чтоб было всем понятно.</a:t>
            </a:r>
          </a:p>
          <a:p>
            <a:r>
              <a:rPr lang="ru-RU" sz="6000" b="1" i="1" dirty="0">
                <a:solidFill>
                  <a:srgbClr val="0000CC"/>
                </a:solidFill>
                <a:latin typeface="Monotype Corsiva" pitchFamily="66" charset="0"/>
              </a:rPr>
              <a:t> </a:t>
            </a:r>
          </a:p>
        </p:txBody>
      </p:sp>
      <p:pic>
        <p:nvPicPr>
          <p:cNvPr id="3" name="Picture 6" descr="https://encrypted-tbn3.gstatic.com/images?q=tbn:ANd9GcRkc_Fg0V2h4ZPuXBwx0Z0C4TjqO2fT34KLUu0W74-B_zGe0H82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16456"/>
            <a:ext cx="4139952" cy="2941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56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132856"/>
            <a:ext cx="5328592" cy="1143000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ВОКЗАЛ</a:t>
            </a:r>
            <a:endParaRPr lang="ru-RU" sz="10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626" name="AutoShape 2" descr="data:image/jpeg;base64,/9j/4AAQSkZJRgABAQAAAQABAAD/2wCEAAkGBxMSEhUQEhMWFRUXEBUVFRUVFRUVFRUVFRUWFxcVFxUYHSggGBolHRUVITEhJSkrLi4uFx8zODMsNygtLisBCgoKDg0OGxAQGislHyUtLS0tLSstLy0tLS0tLS0tLS0tLS0tLS0rLS0tLS0tLS0tLS0tLS0tLS0tLS0tLS0tLf/AABEIAKYBMAMBIgACEQEDEQH/xAAcAAAABwEBAAAAAAAAAAAAAAAAAQIDBAUGBwj/xABLEAACAQIDBQUEBwUDCgYDAAABAgMAEQQSIQUTMUFRBiJhcZEUgaHRByMyQlKxwTNicoKSJHPhFTRDU2Oys8LS8FSDk6LT8RclRP/EABoBAAIDAQEAAAAAAAAAAAAAAAIDAAEEBQb/xAAvEQACAgEDAwMEAQMFAQAAAAAAAQIDEQQSIRMxURQiQQVhcZHRMoGxIyShwfAV/9oADAMBAAIRAxEAPwAt1Slhq8wux3cXAuKudldnATd7jwtxr009TCK5Z46vSTm+EZzBbLz2vf0qbN2f4Ba30GCVRlAAApyXCqelxwrny17zwdKP0yKjyZXZPZFkIdmHW1bCOAAWsKOJTzp01iuvnY/czo0aWupe1FVjNhQSasg/KomN7NwMllQA20I41etGDUaaMjyqQumse5lWaet59qOY4vA5GK9Damd1W8m2TGbkEC5ucylj63FVeN2Pl1C5wea308xXXhq4vg4FuhlFtozAioxFVpNhgORB6GkrhW/CfQ0/qryZeg/hFeIacWFedz5VMMNuIt50N1V78ldPHcZRY+aE/wA3+FWGAmjDAmNQB5k+vOowipQjpckmg4txeUa7C7SiUXXKL8gLVJh2vGxy318RWLVTT0ZI1rHLRwfydGGvsXBtzjkHFhTZ2gvI1kxKxpYc0n0aXyaP/oSZpHx45Uk7RU6H1rPCU0C9F6aID1si2bEMpJVgR50xLtNjoQD61X5qBFMVMfkU75PsHKEOtrVBljHKpgjvyojhz+E+lMUkuMipQcucFfu6UI6l7qlCKj3AKsh7uj3dTN1RiGhcglWQd3ShFVjHhr8qlpgNLgE0ErEhsaGyj3VDd1aSwnpUcxVankjqwQt3Q3dTN3Q3dTeTpkPd0e7qXu6Ld1NxNgldoPaw0qRhNoOpvxqKkVOKtRxj4DjKa+S0XabHjTiYsnnVaiU6FpLrj4HqyXyy8hx4HE0s7TW9hVBSb0v08WM9TJGjOPFBcWraGs8HNDOar00SeqkXMsKfazkD3VTS7YLMUwyGSxsXYhIwehbn5AGomOZ3+qDEXOp5gcTbxt+dSIYgoCqLACwA4AUCrc21nhBu2MIqWOWU+2mx6MJBGkoK2AhaxU+Oe1/dVR/l/HKdcDObdLH9a2dqPd1b0lcv6iQ+oTisJIzGH7S4ltGwU4/iC2+Jq1WLmRbw6eFWG6obqnUVQpzt+TLqr5ajG5Lgg7qj3VTxFUmHCL94+lOdqRkVOSriwpPAXq8wOy0y95L+N6m4dVVbLb30/vgovWO3USlwjoUaWEeZEMbCj8fWmpNgDk3rU4YunVxFK6tq+TV0tNLjBmcVs9ozrTG6rWzBWFmqvm2cv3T6mtENTle4x26NJ5h2KMRUzjYX3b7v7eU5f4raVcNhraUDHTOrkSqmmYZNsY1NGwkp8V1qbhu0OKPHBzj0H5mtXuqPdisUtJUzprX2JYwilTEYiSzbpVAFisp7x8il7e+nI8SMwSVDExNlJOaNj0D8j4GrhYxSpcEsilGF1IsQf+9D40agq1iDaFOfUlmcV/2RI8N4VYYXCW5UxsMlS8Mhu0ZADc2Qi6sfGx+FXIYULvckHHTRg+40sNAxmnwRR3pW5j1BEaTCh/tD31Cn2cBVtmpqUKeNFCySYM6oNGemw9qa3VXUmCvwIpk4A1qVqMsqWVe7obup8mFIpsRUSmA62VwjoxFUsRUoRUzeL6ZGRbU7lp4RU4IqFzCUCLu6G6qYI6Pd1W8vpkIRUe7qbu6Ld1XUK6ZmtmbSjknZATe7AAq4N1sGuSthax51f+z1A2Un1rf3kn+8auylZ6bHz+WadRUsx/CIYho91TssqoQGIBPD50+qXpnUEOnCzgh7qhuqm7qhuqnUB6ZDEdGI6mbqj3VV1C+mRctLVakCKlCKqcwlBjFqLJUkR0e7od4WwjEGjC1I3dHu6m4vayPlot3Und0N3VbibCLuqAjqXu6NYam8tVkQJSrVN9mpDQ1XUTD6MomUTaqe3PHrmyohGVr5hcg6C2WzDU1oRVNhk/ts38af8Na0OSl1z5l+R1sOI/gZzGjDmnMlApTMoVhjRY9aQb0/koZKtNF4Y0ptTm98KGShkqZRfIkyX5U2fKnclDJUTRWGyII6UIql7ulLFVuwvpkVYqg9oGmjw0skAUyJGWUMCQ2UXIsOZANqvFioyo52oHMONeGcEg+k/HubBYQPFD86so/pCx3MQH+R/wDqqg2vshYcZPFGQUExKEcMrd4D3Xt7qV7NWeSXl/tnYjXBr+lfpF9L9J+LQXaGFgNTYuDXVdlM7wxySqEdo1ZkBuFLC+W55ivOO3ZjEucWuCLXFxe99RzqThvpi2qnGWN/B4l/5bUyCa5Wf2ZNTVF4SSR3TZS/XuP9pL/vGr7dVy7Zvbr2fBx7SnjzmRu+sdlsZCblQx4A8r1tuzXbjA44fUTDPa5jbuyD+Q6n3XpUbNmc+WJtocsY8FD9IMYglhxOUnODE4uRcqVdACPskgOt+NjWv2LgRDBHGL6ILlr3LHViQeBuTpy4VWdq8QjDDgG/9rQEcCO6/EHUVpTajjYpPgGdbUEmN5aGWnLjqKUBR5FKtDOWjy09ahaq3BdIZy0eWlubcifAf40lJARcgr/FYfrUyTphZaGWjadBxZfUU1JjowLg5vBdTU5Jsj5HMtHlpMOJVuFx5i1OZhUyTbHyJy0MtJkxKjjSBj4/xW8wRU5KWzyPWpS0SSKeBB8jTlqpsbGPgLNRE0q1C1UFhmYw/wDn838Sf8Ja0WWs/hj/AG+b+NP+EtaPMOtBDu/yXYlxkRloZaWGHWjpmRexDeWhlp21DLUyX0xnLQyU62lQMTtJU5g/nUyC0l3JWSksAOJqsO3EvY3X0I9ahY7HKToxPvoVZzgCUkkSBFiPxH+oUYim8T5v/jWLX6SZP/DL/wCof+mpEX0gSn/+dP62+VL/AN58xX/v7mjoV+Wa0pIASwsALk34D1qqTahnukMLTKNCxNlv4daq8d2nkniaMoqAjUqxJt0rY7KaKGNEWyrkFjyJtrc9efvoJ22J7Z8DoURit3c55trYgeUsse6bIAYj94rc5lbgdCNPCqSbCm32T6V1LtQqvFvFtdCCD11Gl65lj8biZQThSuQEq+ZQ2o4WuaBSb+TbW/aZLbmyWnvEtwwR3QWsGZBfISeozW8bVzyug7ZXEOwXFrGY8wNwqrcgjTNe40vUA7OgJsqQg8gZdfQsK3VLjliL47msIudtD/8AQw+cX5mucxuVIYEgg3BBIIPUEcK7BtDBqdlJGyiwddOQsx8axWK2KrZXVSTmAYDUFbW4e4VVTXP5A2NiOyW0ZpsSqviJOBIdnJyNye7Hle9d/wBkwYndqPaGnsNXzRsHPU2vb3GvPnZ3BPFM8jLkUK4Gfu36AX411P6P3eYuIJTFKACctjGy8BcdePEc6uxJLcsC51uaSZu3wuIPEN6j50SYeccA49aqMf2sxeGYxSJEzCxzDMAQRfgKZg7b4h2C5YluwHBzxP8AFQx9Q1nasfkyvSw8mhCz8zJ/7qQyycy/q1Uu2O18+HmeFpI7qeUZuRYHhmPUVZx7ZxBm3QJI3WcHIgGsecC5HXSmqUse5IF6X7sPIbm5PEeNHuvCpUOKlbi2uVCwst7HNpoOtSkgLE3Oa3HQfpUVizgqenaWclXu6LJVqcOAbEi54DmfIUGwnhzonYhKpZUyBtNTx6+Yqql2koYqueS3+rBOvmbfCrzHyBI84IFma3A3KhjpfjwqobtLIrFFcqBAZdEjsLJnI0FCk5djRClfKHcKXf7KSqejIw+PCpiYaf8ACx8xVNg+180kcsgmW0SqTmjA+22UUxF23nPBoW6d08+HBqBxt+Ev2F6aBp0w034D77VKgw8w4HL/AD6elZza3aHFYdgjrCxKBtA/O/j4VEXtzNzhjPkWFJxqGspIJaapfLNwomHFlbwPzFSEY/esPfesLF27b70Gn7r/ADFSMLtzE4g92Fgv+zYL6yOp+FqXL1Me6QxUV+SwhkVcZOzEBQ6XJNgPql5mrxMWjfZJPiFNvXhWE2btZVaeco1lcXUtnbRVU948ddamDt7DzjlHuU/rS916b2oY6a5JZNmGFGJRWOXt3huYkH8o+dOL22wh+8480P6UuVmq8P8ARFp6ka/2gdKL2qssvbDCH/S280f5Ute1WEOm+HvDD9KTKWo+cjVXBGjee+hqLLh424qPSqxe0OFP+nT+q1ODbMB4TR/1r86Xvu+5bqrfwSfYIvwD33+dH7HF+BaYXaUR4Sx/1r86cXFIeDqfIg0DlZ5ZfTh4Rymbs3iFRnU3yqWtuXC6C+rE6DxtTuzcBmhSaSURhkDd0XvfoW5adKqT212hJeNsQCGurDdRDunQ65elWkTXCu/AABE5BRwrq36i+te58sOqiMyXhjZrqzW6vlF/EWFaHB4t1AGbTprasNjNoS70IqZkbKc1wAhU8+vI1dR7SbrWacbp4blg0rZHhIudqSvKhQsxBFjkaxt4XvVXszCpEm6QnQk5Xtm14621qJtLtDu1BK5rsALC5vy15U/EheMSMRcm9luN0TwXjcjx/Kl/6lazLlBJRk8Lhip8PfhbjexF9fA8qjzYIOtnAvzBuyHzGnwtTq4gm6t9ocfEdaG9rRF5WULksPDGdo4Q+wCOP6u0lgFNgLMe6DbgeFYXFwM0e6XRgwFmYJqL3BZiBfjx6V0afXCm3+sJt11OhrDbfwW9DBNWOUEWt/3pen1N5wIXZk3s3sVHxMkMndU4mddWy2QB8gQkHiLW0511fs/s6CGYmGRXYp9YAxLLlChQ12NjYeHCsP2DUHG20NgRyIuuHUH0sR7q6vhIVAVra5Br7hQXt5wA+MGL7cbO3mIVsxAML5uQJC9wdb3NZ/A7IRZ4QQSyvhg2txmXOxJJ58PQVq+20W8kEQIBaPT3FeQ1PuqNDhkjcTSta7I6rxZsqgcBy8aBWT7J8E9qWSR2iwQbEM2XU2F7X5DTz0FTcVtmKCWNiM2dQigAXPBTlJ5g2vw0NMDfYiVnjG6DEXYXvYKBZSQCRx4WHjyrO4m/tqRSfZgdityBpoQSfGwrVo64zm1J/cw6y+UYLb2OgRxM7MGsndUgD36Ejj5CrB51XQADyqnw+2kkOVGDEakqbj1o5JiaC7MJYC00upDcSZWJcNnsB90Aa+8ip6YgHjWAn2DJIzSPJlYteyO2UcLWuOtz7602HewA6ADr8TxpcpjlF/Iz2hwrEErZi2YBQDfUEjnauc7SmsZCDlbdlMvG4NgQGHv411mKeqbtD2dixKswCrKR9sg2P8QB+PGm1atQ4kuCp1t8o5lhmaPCYwMLXGHXXxm5HnwrO7O/aL/eL+dXe1cHiYBJhXRrEqStswOQ5gUa2o8qgYGKJ3Uo2RswORuB11sa3JKXMWAp/DNX9LGNePEx5WsPZQfeSwFYqPbkndAYHTUlbk+GnOtT9Mkn9rRLajCr+Z4Vh4h3l/gFLqbSQzho0OG22WlyZO7mte+vS9q7fsX/ADeL+6X8hXnnAftP/MH516F2P/m0f9yv+7SdY24r8lx7nPYWG6xROgz/APTVKy1OxeuFxg/eH/JWA2hizeMFiAEGgJF+8RrbwFFTPbuJtya4x0ndVn4NrLmLKWQBdEBzqWHUnUA09tPbrJJu41BsATfxp8bU1yinBoudzSGw4qni7Qv9+I/ymrbBY9ZRdbgjiDxFFuTBwAwUkwU+86jQsB5kCgsingQfI1MInJGMR60WQ9alMKK1Vtj4KyxEuwxh5QGJJy52uQbC56DT1NJlxhdyOFgftaWVQSSfCwJpGOlklScqWaTd6FmueV9T76qtlwFFYyPnZon7x6FSLfE1yJe6cpPulwdSvKhFfDLfASiSx5cenwq7hjTnWS2birX86uYsZTZRYGSz2hg1C50a45g8R8xUPC4sqbcjoaBxelqqdoysqlkXOQQcvUX1FVGLfDLL7EyXAccVNj4g1GmxoU6mwv8ACoGx5pZFkMkQiCx2ADBixNzfTha1Vu1Nuy4U54mscuUjKrXuNPtA8x8aVp4YlKHh/wCQ7pZips2MbruspngHeJ/ajmeHjxrPyx4WJi0kj4hif2cZZY734Z314/hX31p4NjweyHJHGpMWjZFJBtxvxv765xsbY8r49YpmzBEMtxwdQcq26XYi/vrRWo5ZjybHsRMYZvaNwUjaSUIlyB+zI0Z+I8a6TH2mVQF3d7AC+8QXtpw5VjwwGPczEnDxLusoPdQIi2ky3GuZpL25HwrTPsYFgeAP3ftMTf7p5qeIY249azzsUuUVdGaaKzbO0GxE6mFbOEIADKza271wCFUC+p4VZ7J7PC+8lIY8eqD1+2fE6eBq2wmBWMfZA4d0c7cCx4sfPToBUgvWbrOWVD9/wUoeRQIXQafmaxn0gIgWOUIu9MqqHdskaqNfrGsdNLDTiautpbPaVr+0TIv4Iyij+rLm+NUmK7KZuOLxRW4JUy3Bt10p1Mum90ZYZcoqSw1lCg7wNeKFnWVUN8yhYyF1WQ2vy0PDXlV6sgOo4Gq0bOcEf2mWw5fV6+ZyX+NTUWwtVSbbcm8thJJLCWB7NSg1MgUsGhyQkxy1JSWoCvTySVMkH8bAsqGNi1jzVirDxDDUGuQdrux8uHLS3Lxlr70DUXP+lHI/vV19XpR1BB1BFiDqCDyIoqr51PMf0DKtSXJ52xWPfeK8netpbQAr4W41LSKGbvRtkfoflz91dI219HMczFoHEQJu0bKWQnqpBBWuedpOzHs3ejnSSxsyAgSoeoAPfXxGo5gV1aNXXZ7V38eDNKEoEeHBvHJqLqZBZhqOPPpXftmPlwqNYm0ANhqTZb2A61552ftx0sH7w+I+ddt2X2vwiwRAs+kSfc/dHjQ6xe1YChNfJiMOFmjmXfQoJGv3nsVtawII0OgvXO8dCVlyMQ1pCARwIDEaeB1PvrpvZ7AQvG8hjQk5zdlBPE9eFcuxDd6PyX8zQV/1NDkT2AsfKo2LP17H+Dz4CnnbQ+VRsQfr281/IVpaBJQlH/3U7ZLWk80b4WNV7KDUjZwtJ/I/5UXItYK0uZJGJY6seBIp/c24Mw99/wA6iYc63HU6H51LGI6g/n+VLjj5DlnPA/FipU4Pfzq82Zjd6uujDj86z4lB4GpXZ+T6wjqp+BHzNGuGB+Sb2b2gjEgNfMDccwW5EcuBqpmVnCxgkFJcr2NjlUEH109avsFGGO8kwaBrAs8cgjJudLjQX061ZLsaF3JMM8bMQSQYTfKOtyeFcH1cIWOTXdfZ9jtenm4KPgx2MJibOB3Tx8P8Kdh2qON66DguycMi5s0ljfjlvYdQVoDsJgftZZT5CMAn3gXo19V0/bkTLTzRiYMWXOnDrUze241s07L4caLFiLeLwqPhTJ7O4eRbrDnUjQ+0mx5cUWgf1SnvyFGibM9hMRaBn/GbDyGnzrn+2NpZ5hlOgkX4GuxQ7OhmSyQxFVZo7Z5WAK6EWsKg4DZGHkR2hgwwyPJGf7Pdg8ZINizdedKp+oQhubi8t/oZdppWJRTXYu5JC2GkPE7r/lNUPY7ZDvLJO2YOAqJGF1yGRXZ3ckKii3oDVtsKdZMNdswUqA1xkNrd62bhoeNazYyQsgERURDgiNmXzZuLt56VrsuVabZzl2wQtmbARWeRsszvIzGR0BVQZGdVRT9qxI7x00GlaNFC63ux4k6nzJ50l5BwApBNYebFzwvATbfcWWpp5BRO1MsaaigSSimWlFE4plloyDhekmQU02nGsdt3aZLFwe6vLmQP1P61TeBdligjamZeo9aUGvXO4p2Ea7w95VJbXhclmF/C5peBx8kiRs5ytkGgOgHL4VWWJ9T9joYFKUGoeBxByLdGByi97X4edSRih0b0P6URpJaE06rmoC4+O4GZQTyJAPoamK9Uyx9Wqi7SdlYcYM37OYDuyLzPIOOY8eNXQajzUHuXMXh+SsZ4ZwTtDsGTDyGOdcjcVkA7jjrpx8x7xVNLnXRifDXS3hXozaWBixEZimQOp68Qeqnka5N2r7HyYS7oN7hyePNf4rfZPiNK6ml1u/ELuJefh/wZ7KflF32HkO6TXir3+FYrD4WOVBexIJFxxGprU9l8UIoEYqxGVx3VLkedvI61zBZyjlkJF2vWilf6kiTe2KLvE7LkW+XvD4iq3GtlxDX01X8hVjge0HASC37w/UVZzQRTC5sw6itWxPsCrM9ykzVIwTd7+R/ypGJ2LImsTZh+E0jZrNnIZSpEb8eHCo/uRRIGCPe97frVjEgYhTYXIFzwHjVVgH73vb9asg1BBZQU/wCol7awKo+VR3QBY8Q2nEGmdgD633Gm94eHKpWyj9b/ACn9KihjBW5s2iRjur+KQD3JqfyqWTfFRj8ETufAtZR+tN4eE50vyQn3sbUnZAL4nESHhmjhX+S5b8xXhm85fhf54PUP4NZhY7R2/dt72Nv1qj+kuQqmGjSRYycSrEnmEFso8bsK0KtoB1cfC5/SsT9KuJvJh49CWIyggE3MkY7vj5UGhW65GO5vubraDhY3Y8o2PoDWW7B4qOTCAxCyLK6gcLcCRbzJrSbWBMUgUEkxuABqScpsAOtZ/wCjzYz4TDN7WCjSYh5I4RrKVYLxX7puOfC+tqZVT1aZqPfKBdirayVX0Xo7R4tbE7vGyk+FxfidOVXXZnF4WMS7l1DyTO7mVlURux1Ea3738V7flWhjwoK7vdqkVydygGU31JkP32Pp58aznajsRC3fgVlk0uqFQvnY6AjoK6cOjG17u8v+MGOVs3FJdkJ2PiBkjB/c/MVuHcnTgOgrn+zOzuKUKpZRltqQOVuQY1tIi9u9a/O3CnXQhKSffApEm9AtTJakkmgLFs9ILUgk0ljVlhs1NGgWpqQ1ZCm7YbZXDQFj94hQOZvxt7r1z/EbWWWMsFYAMjceJzXVfLQn3VI+kHZ2MxE5yRO0aKFS1rG+rNx93uqXsXZkS4ZIpkcscrtcFSr5bW05DX1roVU0qKlPlmW2G6RWrjmxGdWBSPcvnK2vbTmfeP5qmbI2gZCsSrqE4nwAFTm2bh920ahlzZbtqSQpuBqOtL2TsyKJ86O7Na1iALX4nQeFFOGncXj+wHRNphsRcVLWxqswlTkNc+RsRIaBWFmAYdCAR8aaXZqj9mzx+Ct3f6GuvwpStTglockCj36njHIPHNG3wzA+goYzaYhsXjlI/EiGQDzy6j0p1ZKeVqrJCHgdvYeY5Y5VLfha6N/S1jViQLagEHiCLgjyqDjtmxTC0sSP/EBf3HiKp5+z8kYvhJ5YiD9hnzx+VmBtVuMJcFcmb7NyjdOq9ZALebWrAY3CgsVkXdyDQm1gT0ZeRroWyey2Kg0zBu8TcAczf8VaDbvZxMcgMiCKa2jgfBgOIrdDVxql2yn3+wuVe5HBcVhmjNmFuh5HyNFhsW8ZurW/I+YrT7d2JPg2MUyZkPD8J8Ubl5Vn8TgRbNGcw5r95fMV065wsjvreUZZRaLjA7fVtJO6evL/AAq2zKwvobjj4HxrAmpGE2i8f2Tp0Ooo1L4ZSlgusXsHXNE1j0qA8skekqHzHyq0wO3EfRu6fHgffVo4VhYgEeOtTYu8Rqkn3M5HiFbUG9T9kH6z+Q/mKTjdgq3ejOU+f60excJIjnPrZTY+ZHyoeezLwi8wf0iYZvtq6HxW49VP6Vb4DthgSwImVdSTcMtz7xxrkWM2RNE5ikTKw68D4gjiKmYbYspkEcVpWNrBMxuSL2AtckcPdXEf0emfPKRuj9SuXDSZ2xO12CuD7Qml/wAX6CrXZE+Hxzh40WQxG4kaNrRk/hdl4+VZTsv2AECrPtE6n7GGjN2Y9GI4+Q0HM1uBEZAFKiONRZIVJCgfvgHKT4WsPGsFn06it+2TYfq5z7pEpsWL5YQCQbGUjuA88g++fh48qVhMFqWGrNqzn7THxP6DSjSIADgBTzYjSw0FLm5KOylL8+P5Et5eWOswUWXj1pomm70C1HTSq/u33bKyLpJNNPJ402W8acQeJpJamGemWkNWWSmeksaj56G8qEF0TGk5uVJLVCAdQeIpJhXpSs1ANV5ZQXs69KL2Zego2ajU1e5kDEQo7fnR0qxNVkg2KVanBHSwtqoghKfVqSo4UaioQcz0rPTZFEBVEHbUdNClioQRjMJHOhhmUMh68R4g1y/tN9G88T7zCgype4tbOvgQftCupmnIcQVNuIpKndp5dTTv8x+H/DI0pdzhQ7ITzMEkiMLtorvZY3b8N+TeB48r1R9pezGJwLiPER5bi6sDmRv4WGl/DjXpTGYJJVIsGBFiCAVYdCDWdxOz92GjMXtGGYWkw7szlLffhDm3Tui3DQ8q3aX60tR3WGu6ESoXwecjUzA7Vki0Buv4Tw93St92m+jcMhxWzWM0WuaE/tYyOKgHUkfhazDxrms0RUkEEEGxB0II5EcjXYqujPlGdxcWa7Z+2Ek0vZvwn9DzqxD1zu9qs8Btx00bvr48R760qXkm46ph+wj49SonFo2GrJZrnoQTpattsjsxHs9FiwyK0zDvTyklrczoOH7osKFCuKm3Hbng0Z5J+G2QwJYtnc/adiSx8BpZR4DSpvsJXp8flQoVjnUnJJhb2NNhGPMfH5UPYm6j1PyoqFOVMUTewHBN1HqflRHAN4ep+VChU6USbmIOAbqvqflSfYH6r6n5UVCr6USb2JbZz9V9T8qbbZz9V9T8qKhV9KJN7Ets5+q+p+VGNmv1X1PyoqFTpRJvYY2a/VfU/KlNs1/3fU/KioVOlEvewf5MfqvqflRf5NfqvhqflRUKnSiVvYobLe/FfU/KlJs1xpdfU/KhQqdKJN7FDZ79VufE/KnFwLdR6n5UKFV0ok3sV7C/VfU/Kj9hbqvqflQoVOlEm9gXBN4ep+VGMC3Uep+VHQqdKJN7D9ibqPU/Kj9hbw9T8qFCq6USb2D2FvD4/KjGCbqPU/KhQqdKJN7B7G3h8flRDBN1HqflQoVOlEm5i48O6m4I8rn5U+2Gz8QL9Qf8KFCsl+hpk9+MPyuC1NlLjuz75zJDJuptO+t7OBwWVODr8RyIqn2/2Ji2nE7OiQ4tbrvYySrMOGe6guvmLjkaKhW2hYinnkCTyctxf0X4tXZd5h9GIvnk1tz/AGdM/wD4yxn+sw/9cn/x0KFdJWSE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MSEhUQEhMWFRUXEBUVFRUVFRUVFRUVFRUWFxcVFxUYHSggGBolHRUVITEhJSkrLi4uFx8zODMsNygtLisBCgoKDg0OGxAQGislHyUtLS0tLSstLy0tLS0tLS0tLS0tLS0tLS0rLS0tLS0tLS0tLS0tLS0tLS0tLS0tLS0tLf/AABEIAKYBMAMBIgACEQEDEQH/xAAcAAAABwEBAAAAAAAAAAAAAAAAAQIDBAUGBwj/xABLEAACAQIDBQUEBwUDCgYDAAABAgMAEQQSIQUTMUFRBiJhcZEUgaHRByMyQlKxwTNicoKSJHPhFTRDU2Oys8LS8FSDk6LT8RclRP/EABoBAAIDAQEAAAAAAAAAAAAAAAIDAAEEBQb/xAAvEQACAgEDAwMEAQMFAQAAAAAAAQIDEQQSIRMxURQiQQVhcZHRMoGxIyShwfAV/9oADAMBAAIRAxEAPwAt1Slhq8wux3cXAuKudldnATd7jwtxr009TCK5Z46vSTm+EZzBbLz2vf0qbN2f4Ba30GCVRlAAApyXCqelxwrny17zwdKP0yKjyZXZPZFkIdmHW1bCOAAWsKOJTzp01iuvnY/czo0aWupe1FVjNhQSasg/KomN7NwMllQA20I41etGDUaaMjyqQumse5lWaet59qOY4vA5GK9Damd1W8m2TGbkEC5ucylj63FVeN2Pl1C5wea308xXXhq4vg4FuhlFtozAioxFVpNhgORB6GkrhW/CfQ0/qryZeg/hFeIacWFedz5VMMNuIt50N1V78ldPHcZRY+aE/wA3+FWGAmjDAmNQB5k+vOowipQjpckmg4txeUa7C7SiUXXKL8gLVJh2vGxy318RWLVTT0ZI1rHLRwfydGGvsXBtzjkHFhTZ2gvI1kxKxpYc0n0aXyaP/oSZpHx45Uk7RU6H1rPCU0C9F6aID1si2bEMpJVgR50xLtNjoQD61X5qBFMVMfkU75PsHKEOtrVBljHKpgjvyojhz+E+lMUkuMipQcucFfu6UI6l7qlCKj3AKsh7uj3dTN1RiGhcglWQd3ShFVjHhr8qlpgNLgE0ErEhsaGyj3VDd1aSwnpUcxVankjqwQt3Q3dTN3Q3dTeTpkPd0e7qXu6Ld1NxNgldoPaw0qRhNoOpvxqKkVOKtRxj4DjKa+S0XabHjTiYsnnVaiU6FpLrj4HqyXyy8hx4HE0s7TW9hVBSb0v08WM9TJGjOPFBcWraGs8HNDOar00SeqkXMsKfazkD3VTS7YLMUwyGSxsXYhIwehbn5AGomOZ3+qDEXOp5gcTbxt+dSIYgoCqLACwA4AUCrc21nhBu2MIqWOWU+2mx6MJBGkoK2AhaxU+Oe1/dVR/l/HKdcDObdLH9a2dqPd1b0lcv6iQ+oTisJIzGH7S4ltGwU4/iC2+Jq1WLmRbw6eFWG6obqnUVQpzt+TLqr5ajG5Lgg7qj3VTxFUmHCL94+lOdqRkVOSriwpPAXq8wOy0y95L+N6m4dVVbLb30/vgovWO3USlwjoUaWEeZEMbCj8fWmpNgDk3rU4YunVxFK6tq+TV0tNLjBmcVs9ozrTG6rWzBWFmqvm2cv3T6mtENTle4x26NJ5h2KMRUzjYX3b7v7eU5f4raVcNhraUDHTOrkSqmmYZNsY1NGwkp8V1qbhu0OKPHBzj0H5mtXuqPdisUtJUzprX2JYwilTEYiSzbpVAFisp7x8il7e+nI8SMwSVDExNlJOaNj0D8j4GrhYxSpcEsilGF1IsQf+9D40agq1iDaFOfUlmcV/2RI8N4VYYXCW5UxsMlS8Mhu0ZADc2Qi6sfGx+FXIYULvckHHTRg+40sNAxmnwRR3pW5j1BEaTCh/tD31Cn2cBVtmpqUKeNFCySYM6oNGemw9qa3VXUmCvwIpk4A1qVqMsqWVe7obup8mFIpsRUSmA62VwjoxFUsRUoRUzeL6ZGRbU7lp4RU4IqFzCUCLu6G6qYI6Pd1W8vpkIRUe7qbu6Ld1XUK6ZmtmbSjknZATe7AAq4N1sGuSthax51f+z1A2Un1rf3kn+8auylZ6bHz+WadRUsx/CIYho91TssqoQGIBPD50+qXpnUEOnCzgh7qhuqm7qhuqnUB6ZDEdGI6mbqj3VV1C+mRctLVakCKlCKqcwlBjFqLJUkR0e7od4WwjEGjC1I3dHu6m4vayPlot3Und0N3VbibCLuqAjqXu6NYam8tVkQJSrVN9mpDQ1XUTD6MomUTaqe3PHrmyohGVr5hcg6C2WzDU1oRVNhk/ts38af8Na0OSl1z5l+R1sOI/gZzGjDmnMlApTMoVhjRY9aQb0/koZKtNF4Y0ptTm98KGShkqZRfIkyX5U2fKnclDJUTRWGyII6UIql7ulLFVuwvpkVYqg9oGmjw0skAUyJGWUMCQ2UXIsOZANqvFioyo52oHMONeGcEg+k/HubBYQPFD86so/pCx3MQH+R/wDqqg2vshYcZPFGQUExKEcMrd4D3Xt7qV7NWeSXl/tnYjXBr+lfpF9L9J+LQXaGFgNTYuDXVdlM7wxySqEdo1ZkBuFLC+W55ivOO3ZjEucWuCLXFxe99RzqThvpi2qnGWN/B4l/5bUyCa5Wf2ZNTVF4SSR3TZS/XuP9pL/vGr7dVy7Zvbr2fBx7SnjzmRu+sdlsZCblQx4A8r1tuzXbjA44fUTDPa5jbuyD+Q6n3XpUbNmc+WJtocsY8FD9IMYglhxOUnODE4uRcqVdACPskgOt+NjWv2LgRDBHGL6ILlr3LHViQeBuTpy4VWdq8QjDDgG/9rQEcCO6/EHUVpTajjYpPgGdbUEmN5aGWnLjqKUBR5FKtDOWjy09ahaq3BdIZy0eWlubcifAf40lJARcgr/FYfrUyTphZaGWjadBxZfUU1JjowLg5vBdTU5Jsj5HMtHlpMOJVuFx5i1OZhUyTbHyJy0MtJkxKjjSBj4/xW8wRU5KWzyPWpS0SSKeBB8jTlqpsbGPgLNRE0q1C1UFhmYw/wDn838Sf8Ja0WWs/hj/AG+b+NP+EtaPMOtBDu/yXYlxkRloZaWGHWjpmRexDeWhlp21DLUyX0xnLQyU62lQMTtJU5g/nUyC0l3JWSksAOJqsO3EvY3X0I9ahY7HKToxPvoVZzgCUkkSBFiPxH+oUYim8T5v/jWLX6SZP/DL/wCof+mpEX0gSn/+dP62+VL/AN58xX/v7mjoV+Wa0pIASwsALk34D1qqTahnukMLTKNCxNlv4daq8d2nkniaMoqAjUqxJt0rY7KaKGNEWyrkFjyJtrc9efvoJ22J7Z8DoURit3c55trYgeUsse6bIAYj94rc5lbgdCNPCqSbCm32T6V1LtQqvFvFtdCCD11Gl65lj8biZQThSuQEq+ZQ2o4WuaBSb+TbW/aZLbmyWnvEtwwR3QWsGZBfISeozW8bVzyug7ZXEOwXFrGY8wNwqrcgjTNe40vUA7OgJsqQg8gZdfQsK3VLjliL47msIudtD/8AQw+cX5mucxuVIYEgg3BBIIPUEcK7BtDBqdlJGyiwddOQsx8axWK2KrZXVSTmAYDUFbW4e4VVTXP5A2NiOyW0ZpsSqviJOBIdnJyNye7Hle9d/wBkwYndqPaGnsNXzRsHPU2vb3GvPnZ3BPFM8jLkUK4Gfu36AX411P6P3eYuIJTFKACctjGy8BcdePEc6uxJLcsC51uaSZu3wuIPEN6j50SYeccA49aqMf2sxeGYxSJEzCxzDMAQRfgKZg7b4h2C5YluwHBzxP8AFQx9Q1nasfkyvSw8mhCz8zJ/7qQyycy/q1Uu2O18+HmeFpI7qeUZuRYHhmPUVZx7ZxBm3QJI3WcHIgGsecC5HXSmqUse5IF6X7sPIbm5PEeNHuvCpUOKlbi2uVCwst7HNpoOtSkgLE3Oa3HQfpUVizgqenaWclXu6LJVqcOAbEi54DmfIUGwnhzonYhKpZUyBtNTx6+Yqql2koYqueS3+rBOvmbfCrzHyBI84IFma3A3KhjpfjwqobtLIrFFcqBAZdEjsLJnI0FCk5djRClfKHcKXf7KSqejIw+PCpiYaf8ACx8xVNg+180kcsgmW0SqTmjA+22UUxF23nPBoW6d08+HBqBxt+Ev2F6aBp0w034D77VKgw8w4HL/AD6elZza3aHFYdgjrCxKBtA/O/j4VEXtzNzhjPkWFJxqGspIJaapfLNwomHFlbwPzFSEY/esPfesLF27b70Gn7r/ADFSMLtzE4g92Fgv+zYL6yOp+FqXL1Me6QxUV+SwhkVcZOzEBQ6XJNgPql5mrxMWjfZJPiFNvXhWE2btZVaeco1lcXUtnbRVU948ddamDt7DzjlHuU/rS916b2oY6a5JZNmGFGJRWOXt3huYkH8o+dOL22wh+8480P6UuVmq8P8ARFp6ka/2gdKL2qssvbDCH/S280f5Ute1WEOm+HvDD9KTKWo+cjVXBGjee+hqLLh424qPSqxe0OFP+nT+q1ODbMB4TR/1r86Xvu+5bqrfwSfYIvwD33+dH7HF+BaYXaUR4Sx/1r86cXFIeDqfIg0DlZ5ZfTh4Rymbs3iFRnU3yqWtuXC6C+rE6DxtTuzcBmhSaSURhkDd0XvfoW5adKqT212hJeNsQCGurDdRDunQ65elWkTXCu/AABE5BRwrq36i+te58sOqiMyXhjZrqzW6vlF/EWFaHB4t1AGbTprasNjNoS70IqZkbKc1wAhU8+vI1dR7SbrWacbp4blg0rZHhIudqSvKhQsxBFjkaxt4XvVXszCpEm6QnQk5Xtm14621qJtLtDu1BK5rsALC5vy15U/EheMSMRcm9luN0TwXjcjx/Kl/6lazLlBJRk8Lhip8PfhbjexF9fA8qjzYIOtnAvzBuyHzGnwtTq4gm6t9ocfEdaG9rRF5WULksPDGdo4Q+wCOP6u0lgFNgLMe6DbgeFYXFwM0e6XRgwFmYJqL3BZiBfjx6V0afXCm3+sJt11OhrDbfwW9DBNWOUEWt/3pen1N5wIXZk3s3sVHxMkMndU4mddWy2QB8gQkHiLW0511fs/s6CGYmGRXYp9YAxLLlChQ12NjYeHCsP2DUHG20NgRyIuuHUH0sR7q6vhIVAVra5Br7hQXt5wA+MGL7cbO3mIVsxAML5uQJC9wdb3NZ/A7IRZ4QQSyvhg2txmXOxJJ58PQVq+20W8kEQIBaPT3FeQ1PuqNDhkjcTSta7I6rxZsqgcBy8aBWT7J8E9qWSR2iwQbEM2XU2F7X5DTz0FTcVtmKCWNiM2dQigAXPBTlJ5g2vw0NMDfYiVnjG6DEXYXvYKBZSQCRx4WHjyrO4m/tqRSfZgdityBpoQSfGwrVo64zm1J/cw6y+UYLb2OgRxM7MGsndUgD36Ejj5CrB51XQADyqnw+2kkOVGDEakqbj1o5JiaC7MJYC00upDcSZWJcNnsB90Aa+8ip6YgHjWAn2DJIzSPJlYteyO2UcLWuOtz7602HewA6ADr8TxpcpjlF/Iz2hwrEErZi2YBQDfUEjnauc7SmsZCDlbdlMvG4NgQGHv411mKeqbtD2dixKswCrKR9sg2P8QB+PGm1atQ4kuCp1t8o5lhmaPCYwMLXGHXXxm5HnwrO7O/aL/eL+dXe1cHiYBJhXRrEqStswOQ5gUa2o8qgYGKJ3Uo2RswORuB11sa3JKXMWAp/DNX9LGNePEx5WsPZQfeSwFYqPbkndAYHTUlbk+GnOtT9Mkn9rRLajCr+Z4Vh4h3l/gFLqbSQzho0OG22WlyZO7mte+vS9q7fsX/ADeL+6X8hXnnAftP/MH516F2P/m0f9yv+7SdY24r8lx7nPYWG6xROgz/APTVKy1OxeuFxg/eH/JWA2hizeMFiAEGgJF+8RrbwFFTPbuJtya4x0ndVn4NrLmLKWQBdEBzqWHUnUA09tPbrJJu41BsATfxp8bU1yinBoudzSGw4qni7Qv9+I/ymrbBY9ZRdbgjiDxFFuTBwAwUkwU+86jQsB5kCgsingQfI1MInJGMR60WQ9alMKK1Vtj4KyxEuwxh5QGJJy52uQbC56DT1NJlxhdyOFgftaWVQSSfCwJpGOlklScqWaTd6FmueV9T76qtlwFFYyPnZon7x6FSLfE1yJe6cpPulwdSvKhFfDLfASiSx5cenwq7hjTnWS2birX86uYsZTZRYGSz2hg1C50a45g8R8xUPC4sqbcjoaBxelqqdoysqlkXOQQcvUX1FVGLfDLL7EyXAccVNj4g1GmxoU6mwv8ACoGx5pZFkMkQiCx2ADBixNzfTha1Vu1Nuy4U54mscuUjKrXuNPtA8x8aVp4YlKHh/wCQ7pZips2MbruspngHeJ/ajmeHjxrPyx4WJi0kj4hif2cZZY734Z314/hX31p4NjweyHJHGpMWjZFJBtxvxv765xsbY8r49YpmzBEMtxwdQcq26XYi/vrRWo5ZjybHsRMYZvaNwUjaSUIlyB+zI0Z+I8a6TH2mVQF3d7AC+8QXtpw5VjwwGPczEnDxLusoPdQIi2ky3GuZpL25HwrTPsYFgeAP3ftMTf7p5qeIY249azzsUuUVdGaaKzbO0GxE6mFbOEIADKza271wCFUC+p4VZ7J7PC+8lIY8eqD1+2fE6eBq2wmBWMfZA4d0c7cCx4sfPToBUgvWbrOWVD9/wUoeRQIXQafmaxn0gIgWOUIu9MqqHdskaqNfrGsdNLDTiautpbPaVr+0TIv4Iyij+rLm+NUmK7KZuOLxRW4JUy3Bt10p1Mum90ZYZcoqSw1lCg7wNeKFnWVUN8yhYyF1WQ2vy0PDXlV6sgOo4Gq0bOcEf2mWw5fV6+ZyX+NTUWwtVSbbcm8thJJLCWB7NSg1MgUsGhyQkxy1JSWoCvTySVMkH8bAsqGNi1jzVirDxDDUGuQdrux8uHLS3Lxlr70DUXP+lHI/vV19XpR1BB1BFiDqCDyIoqr51PMf0DKtSXJ52xWPfeK8netpbQAr4W41LSKGbvRtkfoflz91dI219HMczFoHEQJu0bKWQnqpBBWuedpOzHs3ejnSSxsyAgSoeoAPfXxGo5gV1aNXXZ7V38eDNKEoEeHBvHJqLqZBZhqOPPpXftmPlwqNYm0ANhqTZb2A61552ftx0sH7w+I+ddt2X2vwiwRAs+kSfc/dHjQ6xe1YChNfJiMOFmjmXfQoJGv3nsVtawII0OgvXO8dCVlyMQ1pCARwIDEaeB1PvrpvZ7AQvG8hjQk5zdlBPE9eFcuxDd6PyX8zQV/1NDkT2AsfKo2LP17H+Dz4CnnbQ+VRsQfr281/IVpaBJQlH/3U7ZLWk80b4WNV7KDUjZwtJ/I/5UXItYK0uZJGJY6seBIp/c24Mw99/wA6iYc63HU6H51LGI6g/n+VLjj5DlnPA/FipU4Pfzq82Zjd6uujDj86z4lB4GpXZ+T6wjqp+BHzNGuGB+Sb2b2gjEgNfMDccwW5EcuBqpmVnCxgkFJcr2NjlUEH109avsFGGO8kwaBrAs8cgjJudLjQX061ZLsaF3JMM8bMQSQYTfKOtyeFcH1cIWOTXdfZ9jtenm4KPgx2MJibOB3Tx8P8Kdh2qON66DguycMi5s0ljfjlvYdQVoDsJgftZZT5CMAn3gXo19V0/bkTLTzRiYMWXOnDrUze241s07L4caLFiLeLwqPhTJ7O4eRbrDnUjQ+0mx5cUWgf1SnvyFGibM9hMRaBn/GbDyGnzrn+2NpZ5hlOgkX4GuxQ7OhmSyQxFVZo7Z5WAK6EWsKg4DZGHkR2hgwwyPJGf7Pdg8ZINizdedKp+oQhubi8t/oZdppWJRTXYu5JC2GkPE7r/lNUPY7ZDvLJO2YOAqJGF1yGRXZ3ckKii3oDVtsKdZMNdswUqA1xkNrd62bhoeNazYyQsgERURDgiNmXzZuLt56VrsuVabZzl2wQtmbARWeRsszvIzGR0BVQZGdVRT9qxI7x00GlaNFC63ux4k6nzJ50l5BwApBNYebFzwvATbfcWWpp5BRO1MsaaigSSimWlFE4plloyDhekmQU02nGsdt3aZLFwe6vLmQP1P61TeBdligjamZeo9aUGvXO4p2Ea7w95VJbXhclmF/C5peBx8kiRs5ytkGgOgHL4VWWJ9T9joYFKUGoeBxByLdGByi97X4edSRih0b0P6URpJaE06rmoC4+O4GZQTyJAPoamK9Uyx9Wqi7SdlYcYM37OYDuyLzPIOOY8eNXQajzUHuXMXh+SsZ4ZwTtDsGTDyGOdcjcVkA7jjrpx8x7xVNLnXRifDXS3hXozaWBixEZimQOp68Qeqnka5N2r7HyYS7oN7hyePNf4rfZPiNK6ml1u/ELuJefh/wZ7KflF32HkO6TXir3+FYrD4WOVBexIJFxxGprU9l8UIoEYqxGVx3VLkedvI61zBZyjlkJF2vWilf6kiTe2KLvE7LkW+XvD4iq3GtlxDX01X8hVjge0HASC37w/UVZzQRTC5sw6itWxPsCrM9ykzVIwTd7+R/ypGJ2LImsTZh+E0jZrNnIZSpEb8eHCo/uRRIGCPe97frVjEgYhTYXIFzwHjVVgH73vb9asg1BBZQU/wCol7awKo+VR3QBY8Q2nEGmdgD633Gm94eHKpWyj9b/ACn9KihjBW5s2iRjur+KQD3JqfyqWTfFRj8ETufAtZR+tN4eE50vyQn3sbUnZAL4nESHhmjhX+S5b8xXhm85fhf54PUP4NZhY7R2/dt72Nv1qj+kuQqmGjSRYycSrEnmEFso8bsK0KtoB1cfC5/SsT9KuJvJh49CWIyggE3MkY7vj5UGhW65GO5vubraDhY3Y8o2PoDWW7B4qOTCAxCyLK6gcLcCRbzJrSbWBMUgUEkxuABqScpsAOtZ/wCjzYz4TDN7WCjSYh5I4RrKVYLxX7puOfC+tqZVT1aZqPfKBdirayVX0Xo7R4tbE7vGyk+FxfidOVXXZnF4WMS7l1DyTO7mVlURux1Ea3738V7flWhjwoK7vdqkVydygGU31JkP32Pp58aznajsRC3fgVlk0uqFQvnY6AjoK6cOjG17u8v+MGOVs3FJdkJ2PiBkjB/c/MVuHcnTgOgrn+zOzuKUKpZRltqQOVuQY1tIi9u9a/O3CnXQhKSffApEm9AtTJakkmgLFs9ILUgk0ljVlhs1NGgWpqQ1ZCm7YbZXDQFj94hQOZvxt7r1z/EbWWWMsFYAMjceJzXVfLQn3VI+kHZ2MxE5yRO0aKFS1rG+rNx93uqXsXZkS4ZIpkcscrtcFSr5bW05DX1roVU0qKlPlmW2G6RWrjmxGdWBSPcvnK2vbTmfeP5qmbI2gZCsSrqE4nwAFTm2bh920ahlzZbtqSQpuBqOtL2TsyKJ86O7Na1iALX4nQeFFOGncXj+wHRNphsRcVLWxqswlTkNc+RsRIaBWFmAYdCAR8aaXZqj9mzx+Ct3f6GuvwpStTglockCj36njHIPHNG3wzA+goYzaYhsXjlI/EiGQDzy6j0p1ZKeVqrJCHgdvYeY5Y5VLfha6N/S1jViQLagEHiCLgjyqDjtmxTC0sSP/EBf3HiKp5+z8kYvhJ5YiD9hnzx+VmBtVuMJcFcmb7NyjdOq9ZALebWrAY3CgsVkXdyDQm1gT0ZeRroWyey2Kg0zBu8TcAczf8VaDbvZxMcgMiCKa2jgfBgOIrdDVxql2yn3+wuVe5HBcVhmjNmFuh5HyNFhsW8ZurW/I+YrT7d2JPg2MUyZkPD8J8Ubl5Vn8TgRbNGcw5r95fMV065wsjvreUZZRaLjA7fVtJO6evL/AAq2zKwvobjj4HxrAmpGE2i8f2Tp0Ooo1L4ZSlgusXsHXNE1j0qA8skekqHzHyq0wO3EfRu6fHgffVo4VhYgEeOtTYu8Rqkn3M5HiFbUG9T9kH6z+Q/mKTjdgq3ejOU+f60excJIjnPrZTY+ZHyoeezLwi8wf0iYZvtq6HxW49VP6Vb4DthgSwImVdSTcMtz7xxrkWM2RNE5ikTKw68D4gjiKmYbYspkEcVpWNrBMxuSL2AtckcPdXEf0emfPKRuj9SuXDSZ2xO12CuD7Qml/wAX6CrXZE+Hxzh40WQxG4kaNrRk/hdl4+VZTsv2AECrPtE6n7GGjN2Y9GI4+Q0HM1uBEZAFKiONRZIVJCgfvgHKT4WsPGsFn06it+2TYfq5z7pEpsWL5YQCQbGUjuA88g++fh48qVhMFqWGrNqzn7THxP6DSjSIADgBTzYjSw0FLm5KOylL8+P5Et5eWOswUWXj1pomm70C1HTSq/u33bKyLpJNNPJ402W8acQeJpJamGemWkNWWSmeksaj56G8qEF0TGk5uVJLVCAdQeIpJhXpSs1ANV5ZQXs69KL2Zego2ajU1e5kDEQo7fnR0qxNVkg2KVanBHSwtqoghKfVqSo4UaioQcz0rPTZFEBVEHbUdNClioQRjMJHOhhmUMh68R4g1y/tN9G88T7zCgype4tbOvgQftCupmnIcQVNuIpKndp5dTTv8x+H/DI0pdzhQ7ITzMEkiMLtorvZY3b8N+TeB48r1R9pezGJwLiPER5bi6sDmRv4WGl/DjXpTGYJJVIsGBFiCAVYdCDWdxOz92GjMXtGGYWkw7szlLffhDm3Tui3DQ8q3aX60tR3WGu6ESoXwecjUzA7Vki0Buv4Tw93St92m+jcMhxWzWM0WuaE/tYyOKgHUkfhazDxrms0RUkEEEGxB0II5EcjXYqujPlGdxcWa7Z+2Ek0vZvwn9DzqxD1zu9qs8Btx00bvr48R760qXkm46ph+wj49SonFo2GrJZrnoQTpattsjsxHs9FiwyK0zDvTyklrczoOH7osKFCuKm3Hbng0Z5J+G2QwJYtnc/adiSx8BpZR4DSpvsJXp8flQoVjnUnJJhb2NNhGPMfH5UPYm6j1PyoqFOVMUTewHBN1HqflRHAN4ep+VChU6USbmIOAbqvqflSfYH6r6n5UVCr6USb2JbZz9V9T8qbbZz9V9T8qKhV9KJN7Ets5+q+p+VGNmv1X1PyoqFTpRJvYY2a/VfU/KlNs1/3fU/KioVOlEvewf5MfqvqflRf5NfqvhqflRUKnSiVvYobLe/FfU/KlJs1xpdfU/KhQqdKJN7FDZ79VufE/KnFwLdR6n5UKFV0ok3sV7C/VfU/Kj9hbqvqflQoVOlEm9gXBN4ep+VGMC3Uep+VHQqdKJN7D9ibqPU/Kj9hbw9T8qFCq6USb2D2FvD4/KjGCbqPU/KhQqdKJN7B7G3h8flRDBN1HqflQoVOlEm5i48O6m4I8rn5U+2Gz8QL9Qf8KFCsl+hpk9+MPyuC1NlLjuz75zJDJuptO+t7OBwWVODr8RyIqn2/2Ji2nE7OiQ4tbrvYySrMOGe6guvmLjkaKhW2hYinnkCTyctxf0X4tXZd5h9GIvnk1tz/AGdM/wD4yxn+sw/9cn/x0KFdJWSE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vignette3.wikia.nocookie.net/smesharikiarhives/images/c/ca/%D0%92%D0%BE%D0%BA%D0%B7%D0%B0%D0%BB.png/revision/latest?cb=20150709074954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69361"/>
            <a:ext cx="6192688" cy="3388639"/>
          </a:xfrm>
          <a:prstGeom prst="rect">
            <a:avLst/>
          </a:prstGeom>
          <a:noFill/>
        </p:spPr>
      </p:pic>
      <p:pic>
        <p:nvPicPr>
          <p:cNvPr id="26632" name="Picture 8" descr="https://encrypted-tbn2.gstatic.com/images?q=tbn:ANd9GcTg8r7YRs0GFVrQLzvLZ2UE9DvBDR7BpxjVMp0gJQg52VXvJ27b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987824" cy="2067307"/>
          </a:xfrm>
          <a:prstGeom prst="rect">
            <a:avLst/>
          </a:prstGeom>
          <a:noFill/>
        </p:spPr>
      </p:pic>
      <p:pic>
        <p:nvPicPr>
          <p:cNvPr id="26634" name="Picture 10" descr="http://www.moskovskoe-taxi.com/media/upload_admin/images/na-vokz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00"/>
            <a:ext cx="4464496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6491064" cy="1417638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АПТЕКА</a:t>
            </a:r>
            <a:endParaRPr lang="ru-RU" sz="10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650" name="AutoShape 2" descr="https://aktau-mangistau.kz/uploads/board/post/2015-04/1428656602_img_547f34c66f4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ktau-mangistau.kz/uploads/board/post/2015-04/1428656602_img_547f34c66f4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xAQDxAQDxIPDw8QDRAPDQ8QDw8PDQ8PFREWFxUSFRUYHSggGBolGxUWITEhJSkrLi4uFx8zODMtNygtLisBCgoKDg0OGhAQGi0mHSUtLy0tLS0vLS0tLS0tLS0tLTUtLS03LSstLS0tLS0tLS0tLS0tLS0tLS0tLS0tLS0tK//AABEIAOEA4QMBEQACEQEDEQH/xAAcAAEAAQUBAQAAAAAAAAAAAAAAAwECBAUGBwj/xABMEAACAQICBAcKDAMFCQAAAAAAAQIDBAURBhIhMQcTQVFxdLIiNGFyc4GRsbPRFCMlMjNCUlOCk6HBJDWiCENkksMVF0RUYqOktML/xAAaAQEAAgMBAAAAAAAAAAAAAAAAAgMBBQYE/8QAPxEBAAEDAgIGBgoBAAsBAAAAAAECAxEEBSExEjNBcYGhUWGRscHRExQiIzI0QlLh8BUlNUNTYnJzgpKy8ST/2gAMAwEAAhEDEQA/APcQAAAAAAAAAAAAAAAAAAAAAAAAAAAAAAAAAAAAAAAAAAAAAAAAAAAAAAAAAAAAAAAAAAAAAAAAAAAAAAAAAAAAAAAAAAAAAAAAAAAAAAAAAAAAAAAc1p/pNLDLNXEKca0nXhRUZTcIrWUu6zSeeWW4MTOHkGJcKuK1s1GpSt1zUKMc8vGqOTz6MiOZVTXLUWGM3VxWk69xcVmoNrXrVGltW5Z5LzHi19yqi3E0zji1m53a6aImmccW4jd1lurXEfBG4rxX6SNT9bvR+qWo+u34/XLJhi12t11ebP8AFV365E419+P1eUJRuOpj9fuSx0gvluu7rZz1XJ/rmSjcb/p8oSjc9T+7ygWk+Ix3Xlx5+Jl2oMnTuF7tmPYsjddR6Y9i+OmOKR/4yo/Go2j/ANIvjXXI5xCyN1v+pLHTvFE++Iy8a3oftFFka2vHKE43a76Ier6J39S5sbavV1XUq0VKbitWLfOlyGwpnNMS31urpUxPpbYkmAAAAAAAAAAAAAAAAAAAAA8/4b4Z4Tn9m7oS/WS/cxKNfJ4IQ4K5zhs9HV8bLyb7SPBuc/dR3/Nqd24Wqe90iiaLLnpldqGMsZWuJnLOVkkTplKJRSRZEpxKxovpqSe4aAr5Lseqw9Rv7f4I7nZWerp7m/JrAAAAAAAAAAAAAAAAAAAAAHCcNS+R6nWLf2qMSjVyeAZEEMNpo19NLyT9aNfufVR3/Np946qnvdRGJoJlzkyu1TGUcrJRMxKUShkiyE4RSLIWQsyLox2pPcNBVlhdj1Sl2UdFb/BHc7O1+CnuhvSawAAAAAAAAAAAAAAAAAAAABw3DQvkat4K9t7eJiUauT5+ZBXPqbXRj6eXkn2ka7dJ+6jv+EtPvPU097q4o5+Zc1MrtUxlHKycTMSlEoZInCyEMkWRKyJRtFlMpvb9CP5ZY9To9hHT2/wR3O0tdXT3Q3hNYAAAAAAAAAAAAAAAAAAAAA4nhkXyJc+Cpav/AMqkYlGrk+e2QQn1ttor9PLyT7UTW7r1Md/zaXeupifX8JdfGJzuXMTK7VMZRyslElEpRKGcCcSsiWPKJZErYlG0SiUol7boSssMsep0H/Qjq7f4I7nb2erp7obsmsAAAAAAAAAAAAAAAAAAAAAcbwv/AMlu+m3/APZpmJRq5PnVsghludEu+JeRl2oms3bqY7/m0e9T9zHf8Jdkkc45dXIMLWjOUolDNE4TiUEkTiVsSikicSnEvbdEFlh1iv8AA2/sonW2/wAMdzurX4Ke6G3JpgAAAAAAAAAAAAAIa11Tg0pzhBvalKcYtrzgytV7S+8p/wCePvBlR39H72l+ZD3hjK14pb/f0PzafvBmFP8Aatt9/Q/Op+8GUaxyze65tn0V6XvDLluFHFbaeEXkI16EpuNPVhGtTlOTVaDySTze4xz4I1ziHz05EMKoq4N3odtuX5GXaiavdupjv+EtJvdWbFPf83a5HOZctkyMCjiZyzlZKBKJSiUM4EolOKkcqZOJTip6BgGn2GUbK1pVbmMalK1o06kOLqtxnGmk4/N5GjsLdUdCO53dq5T9HTx7IZUuE/CV/fyfRTn7iXSSm/RHahfCphnJKs+inH95GJriGPp7fpS0uE/Cpb6tSG3loVH2Ux06fSx9ateln0dPMLnuuqaz+1GrDtRQ+lo/dHtZjUWp/VDdYdiNG4hxlvUhVhm460JKS1lvXTtRKKonjCymqmqM0zllGUgAAAAAAADxHh4lJXto4ScX8EltW/6VkZxnMkzww4HCqtSpPUnOTSg2slFS2NcuWbPJq7k2qOlT6Wt19+u1RFVPPLeU7Jfan6Y+41U6+76vY007pqI7fJlUsPT+vU/z5fsVVbjejtj2Kqt31McMx7GRHC4csq35syudyv8Apj2QpneNXyirySLC4far/n1feR/yeo9MeyPkhO8av96lXBaU1lPjZLmlXrNejWI/5PUfu8oRnd9XPOvyhEtGbT7t/mVPeP8AJ6n93lCH+U1P7vKGXZ4XRotulBRbWTecm2ubNsou6q7e4V1Zee9q717hcqyy0ih58tngWHU685cdVjRpQjrTblGMn4I5nv0Gkpv1TNdWKaeb2aLT271eLlcU0xxn+HSUbTCZ68IKT4um6k6mdVZRjlm83v38xuKLO31xNNMROIzM8ff/AC3du3tVzNNMTwjMzx5R/fQ1KvcLWz4LWkud1Hn6FM8canbqeEW5/vfLw06jbo/2VXt/llUMNwu77mjOpb1X82M23m+iTafQnmeijT6HUcLc4nxz7J+D02rG3ar7NuZoq7In+z78ubxrBalrU1KizTzdOa+ZOPOvDzrk9Der1Wlr09WKuU8pa3V6W5pa+hX4T2SwNRcy9B5MvLmTVXMMsZUaGWcoponErIli1C2ldS9S4Le8ZdaqdmB0W3dT4y6raOo8fk7A97aAAAAAAAAHiXD0/wCMtOqT9oRqRqefYE/jvwS9aPBuHU+MNTuvVR3uppI0FTm6mdRRRU81bJiiqVMpEiKCqQFUYYVyArGDe5N9BKmiqr8MTJz4JYWtR7oTfRGTLPq16f0T7JSi3XPKJ9jMp29yqcqUaNXVnKMptUqmtJR3Rzy3Z7ek9VFvVRam1TbnjPGcTx9Xc9NNvURbmimicTjPCeOPgiWC3T/uK/5U1+xGnb9TP6J9yP1PU/7ur/xn5LLrCa9GOvUg4JNbW4p557NmeYr0Wos0/SVU4iO3MJXNJetR0q6cOsxSXwnCI1am2cVGSk97mp6jfnWfpN7qPvtD06+eInxdDfr+s7XFyvnHb64nHm4LI5hy6jQZUaMsoqkSUSnEsSqi6lfTL1Dgu7xl1mfZgdHtvU+Muq2fqJ7/AJOwPe2oAAAAAAAB4fw/vK8s2v8AlantEYlCrm8/wJ/HrxJfseDX9TPfDVbp1Xi6yic/U5qpnUSip5q2RFlcqpSJkEFwYVMCoYb3RfEoUpuFaVSNOTzThOUFGXO9U3W062m1m1cnETy9Gf5bPbNXRZudG7MxTPomYxPrw7qjZUZJSjKrNPamrmvKL/qOl7HXW9LYriK6aqpie3p1THvXvDKPLHPplOXrYWfUbGczT5zKK5srSEXOpToRit8pwhl+pGZppjM8IV3dLordPTuUUxHpmIcre0Ph9WMLWlGlbQl3Vbi1BSfK9yb8C9Pg0+opq11UU24xRE8avT3NBeo/yFyLemoim3H6sY/vqj2+qPS3EKcKULGg8409XjZZ57Y7o+F57X4cvCV7pqKKLcaa36s+qI5R3s7rqbdu1To7M8I5+HZ354z63ImhaBQMqMyyjmShKGLVLaV9L07gv7yn1mfYgdLtvUeMur2bqJ7/AIQ6897bAAAAAAAAHh/D/wB+WfVantEYlCrm89wHvheLI8Ov6mWs3TqPF11I56pzFTMpFNTz1MiJVKqUsSMoSuRhhUMKmBl4fh9WvLVoxcnyvdGPS3sR6LGlu35xRHyXafTXdRV0bdOZ93e6WzwKpbd1UvIW2e+MZZp+lrP0M3mn0d3TR9u90Y9HZ58PJu7W13NN9qu/FufVP8xltJ4hBUdaV5J0+PUHXhCDl9G3qbItb8nnkbCu/b+i6X0nD0xj5THk2E6qKbear8zT0sdKIjP4ZnHLzay5xfDotSlx15NbnU1pL0SyivMjxXNdpKeMzNc+334j2Q8VzVbdE9KrpXKv+LM+/EeTVYrpZXqx1KaVCnllqwfd5c2t7sjw6jd7lyOjbjox5/x/eLx6neL12OhR9in0R8/lhz2salqsKAUMsqNBlZMlCUMSsW0r6Xp3Bf3jLrM+zA6Xbeo8ZdZs/UT3/J15721AAAAAAAAPD+H/AL8s+q1PaIxKFTzvA3/ER6Jeo8Wv6mWt3PqHX0mc7U5iqGbRKannqZESqVMpImJRleiKKoYSUIJyim8k5JNvck3vJ2aIruU0zymYgiMzjLrdJbiraRp0LZOlQcE+Nj86c9ufdcj3PnOg3K7d0tNNFmMU+n4erv5y6Pc7l3RU02bH2aMc45zPf/fY5KcnJ5ttt7W2822c7XcqrnpVTMz6+Lm88cttl8mvr8fYyNlEf6P/AO/4NjH+r5/6kf8ArLSSRrHghRmWVoZAKMyKMyyiqEoTpYlVl1K+l6fwX94y6zPswOk23qPGXWbP1E9/ydee9tQAAAAAAADxD+0B33ZdVq+0iYlCp5zgv08Pxeo8eu6iWu3HqJdfSZztTmKmdRZRVDy1QyYsqlVKRMihKuZhhXMCqYYdBaYxc0aMNZQuLaXcpTWvFNb4N8j8D8xvaNbqbFqmquOnRMc+2PVM/OOPpbSzrNTYsxyqtzwxMZiPV6px2csLHiFjPbO1nTb3ulWeXmi9iKp1O318a7Ux3fxMe5GdTo6/x2Zj/lq+EtvG0tZ2DkvhMKCuOMbahOaaWpnkvq7TZfQ6WvScMxb59ufi2dFjS16Cao6cUdLPZM8sezj3tSsDoVlN2tzxk4U3UdOpTlTeqt/dPYeCNssXqZmxczj0/wBiY9jwU6CzezGnu5qiM4mJjhHr5OdcjTYazC3WM4ZwZgwpmDC1yM4SiENSoTiFlNLEqyLqYX0w9R4LX/Ay61U7MDotu6nxdXtMYseMuxPe2YAAAAAAAB4h/aB76serV/aQMTCFTzfB38fD8XqZ5Nb1MtduEfcOupSOeqhzVUMylIoqh56oZMZFcwpmEikQwhhdrGMMYV1hhjCusYwYZ+FYvO3cklGpTnsq0prOnNeFc/hPdpNbXp804zTPOHp02prsTOMTE84njEtlTq4bOSqTjWpr61CDc45+M9qXgT9G49+dsrmK5zE9scceXwmHqpnQV19OumaY/bHHznHs8+xu46YWcIcXClU4tJxUdWmo5c2WZ7J3TS0xinOPVH/xtqd70tFH0dFuej6OGPe53FMZounOFrTqW6qNOrFSjqTS5N2aXgTS8Br9RrrM2pt2KZpzz5RHx8sNTf1dqaaqbFM0dLnGeE/Hzx6nPSmaqIeCIWSqEopSilvrPRa9qwU40soyipRcqlNaye55Z5rznup2vUVccRHi2VGzaqvjiI75ZsNBbx73Qjs5akvRsiXRs93tmPNfTsOonnMefyTQ4Pq7+dWox2cinPb+hdTs09tfk9FOwVdtfknhwb/buelRo5belyLqdoojnVK+nYqI51z7EsODS32a9e4fPq8XHP0xZdG2Wo7ZX07NZjtnydNo/glKyo8TSdSUXNzbqOLlm0lyJLkXIey1aptU9GlsNPYpsUdCnk2ZavAAAAAAAAOe0w0RtcTpKFdONSClxFeGSq0m9+XPF5LOL2PLzhiYy8GxvRO6wu7pxuIqVOUpcTcQT4mp3L2f9MsvqvzZraeXVx9zLwa+mfoZbG1tqs8nClVnsz7inOay59i3Gj+r3KuVMue+r3KuVM+xt7bAb2fzbW45PnUpw7SQ+pXqv0kbfqKuVEtnQ0QxCWXxDjyZyqUl/wDRmNsvz2ebMbRqZ/T5w2FHQa9e/iIeNUef9MWTjaLs85hZGxX55zHmuxHQ2tb29e4nVpNUaFSs4xU25akHJxzaWW7eTjZp7a/JZGwVY41x7HlstMZ/VoxXTNv1InGyx21+SVOw09tfkycG0kqVq8ac4QUZKW2Otmmlnysp1e20WbU10zOYefW7VbsWZrpqmZdKpGnw0mFdYxhjCjkZwzEIpVCcQnFKGcycQsilBVqbH0E6aeKymni95wtZUKK5qNNf0I7F3scmUGQAAAAAAAAAAAAKAUAZgMwK5gMwKgafTH+W33Ubn2UgxVyfKK3EVWG00a77p9E+wzxbl+Wq8Pe1u7fl5ju+Du1I5fDksK6wwxha5GcMxCKciUQsiEEpFkQsiEFWex9DJ0xxW0xxfQlh9DS8lDso6128ck4ZAAAAAAAAAAABQCjAo2BbmBTWArrAVUgLlIDU6X/y6+6jc+ykGKuT5Tju8xGVTZaO99U/x9lnj3H8vV4e9rtzj/8ANV4e926ZzGHJ4VzBhZKRmIZiEMpE4hbEIJyLIhZEIK0tj6H6idMcVlMcX0VYfQ0vJQ7KOqdqnAAAAAAAAAAAACjAtYFjYFkpARuYFONAqqwFyqga3Sup8nX3Ubj2UgxVyfLMd3mMSpZ+Ad80/wAXZZ4tf+Xq8Pe1+5/l6vD3u1UjmsOWwprmcGFjkZwlEIpsnEJxCGTJwtiGPWl3L6H6iymOK2iOMPo+x+ip+Sh2UdO7GE4AAAAAAAAAAAAUYFrAimwMepIDGq1cgMadyBE70C5X65wMLSS9TsLxZ77Ouv8AtSDE8nzclsMZUYZ+Bd8Q/F2WePX9RV4e94dx/Lz4OvUjnMOZwo5GcGFrkZwzEI5yJRCcQhlInELIhBXfcy8V+ospjjC2iPtQ+lbdZQguaEV+h0rro5JAyAAAAAAAAAAACjAtYEMwMSsBrbmYGourloDU3GI5AYNTG8uUDBxDHOMo1aWazqUpwWbyWcotbfSGJjMPLatNwbjJZNb0RUzGJZmCP4+H4uyzya7qJ/va8O4RH0E+Dq9Y5/Dm8LXIzhnC1zM4ZwslIlEJxCKUiUQnEILh9zLxZeosoj7ULaI+1D6bidG6xcAAAAAAAAAAAAAC1oCOaAxK0ANZdUQNDf272gcxiNCW3eBy+IKos94HPXlxUXOBqbi9k33Sz8PKGJjLOwKadaDXNLp+azx62PuZ8Pe1u4RP0E+Dp5VUt7S6XkaOKJq5Q5+KJnlCCeIUls149CeZfTpLtXKlfRo71XKmVIXsZfN9L2Iup2+7PPEPTRtd6eeIZtva6++pCHQpT9x6Kdu9NT00bTP6qm5s8CtnlxlWtLwR4uC/VNl9OhtRzzL007bZjnmXQWOA4Yt9F1PKVKkk+lJ5foXU6e3TypeinR2aeMUu2o4wnylz0syniKYE8LxMCWNwgL1VQFykBXMABUAAAAAAFrQFkqYEFS1zAxK2GJga240fUuQDVXOhylyAau44P4y+qBr63BlF8gGL/utyecc4vnWx+kxMRPNGqmKoxVGUUuCtvfm+l5iIxyZimI5QvhwWtcnqMssqlwbNAZ1HQKSAz6Gh0kBsKOjUkBm0sDkgMunhckBkQsZICeNswJY0WBPGIFwFQAFQAAAAAAAAACmQDIBqoBqoBqoBqrmAaqAaqAaqAZAMgGQFQ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xAQDxAQDxIPDw8QDRAPDQ8QDw8PDQ8PFREWFxUSFRUYHSggGBolGxUWITEhJSkrLi4uFx8zODMtNygtLisBCgoKDg0OGhAQGi0mHSUtLy0tLS0vLS0tLS0tLS0tLTUtLS03LSstLS0tLS0tLS0tLS0tLS0tLS0tLS0tLS0tK//AABEIAOEA4QMBEQACEQEDEQH/xAAcAAEAAQUBAQAAAAAAAAAAAAAAAwECBAUGBwj/xABMEAACAQICBAcKDAMFCQAAAAAAAQIDBAURBhIhMQcTQVFxdLIiNGFyc4GRsbPRFCMlMjNCUlOCk6HBJDWiCENkksMVF0RUYqOktML/xAAaAQEAAgMBAAAAAAAAAAAAAAAAAgMBBQYE/8QAPxEBAAEDAgIGBgoBAAsBAAAAAAECAxEEBSExEjNBcYGhUWGRscHRExQiIzI0QlLh8BUlNUNTYnJzgpKy8ST/2gAMAwEAAhEDEQA/APcQAAAAAAAAAAAAAAAAAAAAAAAAAAAAAAAAAAAAAAAAAAAAAAAAAAAAAAAAAAAAAAAAAAAAAAAAAAAAAAAAAAAAAAAAAAAAAAAAAAAAAAAAAAAAAAAc1p/pNLDLNXEKca0nXhRUZTcIrWUu6zSeeWW4MTOHkGJcKuK1s1GpSt1zUKMc8vGqOTz6MiOZVTXLUWGM3VxWk69xcVmoNrXrVGltW5Z5LzHi19yqi3E0zji1m53a6aImmccW4jd1lurXEfBG4rxX6SNT9bvR+qWo+u34/XLJhi12t11ebP8AFV365E419+P1eUJRuOpj9fuSx0gvluu7rZz1XJ/rmSjcb/p8oSjc9T+7ygWk+Ix3Xlx5+Jl2oMnTuF7tmPYsjddR6Y9i+OmOKR/4yo/Go2j/ANIvjXXI5xCyN1v+pLHTvFE++Iy8a3oftFFka2vHKE43a76Ier6J39S5sbavV1XUq0VKbitWLfOlyGwpnNMS31urpUxPpbYkmAAAAAAAAAAAAAAAAAAAAA8/4b4Z4Tn9m7oS/WS/cxKNfJ4IQ4K5zhs9HV8bLyb7SPBuc/dR3/Nqd24Wqe90iiaLLnpldqGMsZWuJnLOVkkTplKJRSRZEpxKxovpqSe4aAr5Lseqw9Rv7f4I7nZWerp7m/JrAAAAAAAAAAAAAAAAAAAAAHCcNS+R6nWLf2qMSjVyeAZEEMNpo19NLyT9aNfufVR3/Np946qnvdRGJoJlzkyu1TGUcrJRMxKUShkiyE4RSLIWQsyLox2pPcNBVlhdj1Sl2UdFb/BHc7O1+CnuhvSawAAAAAAAAAAAAAAAAAAAABw3DQvkat4K9t7eJiUauT5+ZBXPqbXRj6eXkn2ka7dJ+6jv+EtPvPU097q4o5+Zc1MrtUxlHKycTMSlEoZInCyEMkWRKyJRtFlMpvb9CP5ZY9To9hHT2/wR3O0tdXT3Q3hNYAAAAAAAAAAAAAAAAAAAAA4nhkXyJc+Cpav/AMqkYlGrk+e2QQn1ttor9PLyT7UTW7r1Md/zaXeupifX8JdfGJzuXMTK7VMZRyslElEpRKGcCcSsiWPKJZErYlG0SiUol7boSssMsep0H/Qjq7f4I7nb2erp7obsmsAAAAAAAAAAAAAAAAAAAAAcbwv/AMlu+m3/APZpmJRq5PnVsghludEu+JeRl2oms3bqY7/m0e9T9zHf8Jdkkc45dXIMLWjOUolDNE4TiUEkTiVsSikicSnEvbdEFlh1iv8AA2/sonW2/wAMdzurX4Ke6G3JpgAAAAAAAAAAAAAIa11Tg0pzhBvalKcYtrzgytV7S+8p/wCePvBlR39H72l+ZD3hjK14pb/f0PzafvBmFP8Aatt9/Q/Op+8GUaxyze65tn0V6XvDLluFHFbaeEXkI16EpuNPVhGtTlOTVaDySTze4xz4I1ziHz05EMKoq4N3odtuX5GXaiavdupjv+EtJvdWbFPf83a5HOZctkyMCjiZyzlZKBKJSiUM4EolOKkcqZOJTip6BgGn2GUbK1pVbmMalK1o06kOLqtxnGmk4/N5GjsLdUdCO53dq5T9HTx7IZUuE/CV/fyfRTn7iXSSm/RHahfCphnJKs+inH95GJriGPp7fpS0uE/Cpb6tSG3loVH2Ux06fSx9ateln0dPMLnuuqaz+1GrDtRQ+lo/dHtZjUWp/VDdYdiNG4hxlvUhVhm460JKS1lvXTtRKKonjCymqmqM0zllGUgAAAAAAADxHh4lJXto4ScX8EltW/6VkZxnMkzww4HCqtSpPUnOTSg2slFS2NcuWbPJq7k2qOlT6Wt19+u1RFVPPLeU7Jfan6Y+41U6+76vY007pqI7fJlUsPT+vU/z5fsVVbjejtj2Kqt31McMx7GRHC4csq35syudyv8Apj2QpneNXyirySLC4far/n1feR/yeo9MeyPkhO8av96lXBaU1lPjZLmlXrNejWI/5PUfu8oRnd9XPOvyhEtGbT7t/mVPeP8AJ6n93lCH+U1P7vKGXZ4XRotulBRbWTecm2ubNsou6q7e4V1Zee9q717hcqyy0ih58tngWHU685cdVjRpQjrTblGMn4I5nv0Gkpv1TNdWKaeb2aLT271eLlcU0xxn+HSUbTCZ68IKT4um6k6mdVZRjlm83v38xuKLO31xNNMROIzM8ff/AC3du3tVzNNMTwjMzx5R/fQ1KvcLWz4LWkud1Hn6FM8canbqeEW5/vfLw06jbo/2VXt/llUMNwu77mjOpb1X82M23m+iTafQnmeijT6HUcLc4nxz7J+D02rG3ar7NuZoq7In+z78ubxrBalrU1KizTzdOa+ZOPOvDzrk9Der1Wlr09WKuU8pa3V6W5pa+hX4T2SwNRcy9B5MvLmTVXMMsZUaGWcoponErIli1C2ldS9S4Le8ZdaqdmB0W3dT4y6raOo8fk7A97aAAAAAAAAHiXD0/wCMtOqT9oRqRqefYE/jvwS9aPBuHU+MNTuvVR3uppI0FTm6mdRRRU81bJiiqVMpEiKCqQFUYYVyArGDe5N9BKmiqr8MTJz4JYWtR7oTfRGTLPq16f0T7JSi3XPKJ9jMp29yqcqUaNXVnKMptUqmtJR3Rzy3Z7ek9VFvVRam1TbnjPGcTx9Xc9NNvURbmimicTjPCeOPgiWC3T/uK/5U1+xGnb9TP6J9yP1PU/7ur/xn5LLrCa9GOvUg4JNbW4p557NmeYr0Wos0/SVU4iO3MJXNJetR0q6cOsxSXwnCI1am2cVGSk97mp6jfnWfpN7qPvtD06+eInxdDfr+s7XFyvnHb64nHm4LI5hy6jQZUaMsoqkSUSnEsSqi6lfTL1Dgu7xl1mfZgdHtvU+Muq2fqJ7/AJOwPe2oAAAAAAAB4fw/vK8s2v8AlantEYlCrm8/wJ/HrxJfseDX9TPfDVbp1Xi6yic/U5qpnUSip5q2RFlcqpSJkEFwYVMCoYb3RfEoUpuFaVSNOTzThOUFGXO9U3W062m1m1cnETy9Gf5bPbNXRZudG7MxTPomYxPrw7qjZUZJSjKrNPamrmvKL/qOl7HXW9LYriK6aqpie3p1THvXvDKPLHPplOXrYWfUbGczT5zKK5srSEXOpToRit8pwhl+pGZppjM8IV3dLordPTuUUxHpmIcre0Ph9WMLWlGlbQl3Vbi1BSfK9yb8C9Pg0+opq11UU24xRE8avT3NBeo/yFyLemoim3H6sY/vqj2+qPS3EKcKULGg8409XjZZ57Y7o+F57X4cvCV7pqKKLcaa36s+qI5R3s7rqbdu1To7M8I5+HZ354z63ImhaBQMqMyyjmShKGLVLaV9L07gv7yn1mfYgdLtvUeMur2bqJ7/AIQ6897bAAAAAAAAHh/D/wB+WfVantEYlCrm89wHvheLI8Ov6mWs3TqPF11I56pzFTMpFNTz1MiJVKqUsSMoSuRhhUMKmBl4fh9WvLVoxcnyvdGPS3sR6LGlu35xRHyXafTXdRV0bdOZ93e6WzwKpbd1UvIW2e+MZZp+lrP0M3mn0d3TR9u90Y9HZ58PJu7W13NN9qu/FufVP8xltJ4hBUdaV5J0+PUHXhCDl9G3qbItb8nnkbCu/b+i6X0nD0xj5THk2E6qKbear8zT0sdKIjP4ZnHLzay5xfDotSlx15NbnU1pL0SyivMjxXNdpKeMzNc+334j2Q8VzVbdE9KrpXKv+LM+/EeTVYrpZXqx1KaVCnllqwfd5c2t7sjw6jd7lyOjbjox5/x/eLx6neL12OhR9in0R8/lhz2salqsKAUMsqNBlZMlCUMSsW0r6Xp3Bf3jLrM+zA6Xbeo8ZdZs/UT3/J15721AAAAAAAAPD+H/AL8s+q1PaIxKFTzvA3/ER6Jeo8Wv6mWt3PqHX0mc7U5iqGbRKannqZESqVMpImJRleiKKoYSUIJyim8k5JNvck3vJ2aIruU0zymYgiMzjLrdJbiraRp0LZOlQcE+Nj86c9ufdcj3PnOg3K7d0tNNFmMU+n4erv5y6Pc7l3RU02bH2aMc45zPf/fY5KcnJ5ttt7W2822c7XcqrnpVTMz6+Lm88cttl8mvr8fYyNlEf6P/AO/4NjH+r5/6kf8ArLSSRrHghRmWVoZAKMyKMyyiqEoTpYlVl1K+l6fwX94y6zPswOk23qPGXWbP1E9/ydee9tQAAAAAAADxD+0B33ZdVq+0iYlCp5zgv08Pxeo8eu6iWu3HqJdfSZztTmKmdRZRVDy1QyYsqlVKRMihKuZhhXMCqYYdBaYxc0aMNZQuLaXcpTWvFNb4N8j8D8xvaNbqbFqmquOnRMc+2PVM/OOPpbSzrNTYsxyqtzwxMZiPV6px2csLHiFjPbO1nTb3ulWeXmi9iKp1O318a7Ux3fxMe5GdTo6/x2Zj/lq+EtvG0tZ2DkvhMKCuOMbahOaaWpnkvq7TZfQ6WvScMxb59ufi2dFjS16Cao6cUdLPZM8sezj3tSsDoVlN2tzxk4U3UdOpTlTeqt/dPYeCNssXqZmxczj0/wBiY9jwU6CzezGnu5qiM4mJjhHr5OdcjTYazC3WM4ZwZgwpmDC1yM4SiENSoTiFlNLEqyLqYX0w9R4LX/Ay61U7MDotu6nxdXtMYseMuxPe2YAAAAAAAB4h/aB76serV/aQMTCFTzfB38fD8XqZ5Nb1MtduEfcOupSOeqhzVUMylIoqh56oZMZFcwpmEikQwhhdrGMMYV1hhjCusYwYZ+FYvO3cklGpTnsq0prOnNeFc/hPdpNbXp804zTPOHp02prsTOMTE84njEtlTq4bOSqTjWpr61CDc45+M9qXgT9G49+dsrmK5zE9scceXwmHqpnQV19OumaY/bHHznHs8+xu46YWcIcXClU4tJxUdWmo5c2WZ7J3TS0xinOPVH/xtqd70tFH0dFuej6OGPe53FMZounOFrTqW6qNOrFSjqTS5N2aXgTS8Br9RrrM2pt2KZpzz5RHx8sNTf1dqaaqbFM0dLnGeE/Hzx6nPSmaqIeCIWSqEopSilvrPRa9qwU40soyipRcqlNaye55Z5rznup2vUVccRHi2VGzaqvjiI75ZsNBbx73Qjs5akvRsiXRs93tmPNfTsOonnMefyTQ4Pq7+dWox2cinPb+hdTs09tfk9FOwVdtfknhwb/buelRo5belyLqdoojnVK+nYqI51z7EsODS32a9e4fPq8XHP0xZdG2Wo7ZX07NZjtnydNo/glKyo8TSdSUXNzbqOLlm0lyJLkXIey1aptU9GlsNPYpsUdCnk2ZavAAAAAAAAOe0w0RtcTpKFdONSClxFeGSq0m9+XPF5LOL2PLzhiYy8GxvRO6wu7pxuIqVOUpcTcQT4mp3L2f9MsvqvzZraeXVx9zLwa+mfoZbG1tqs8nClVnsz7inOay59i3Gj+r3KuVMue+r3KuVM+xt7bAb2fzbW45PnUpw7SQ+pXqv0kbfqKuVEtnQ0QxCWXxDjyZyqUl/wDRmNsvz2ebMbRqZ/T5w2FHQa9e/iIeNUef9MWTjaLs85hZGxX55zHmuxHQ2tb29e4nVpNUaFSs4xU25akHJxzaWW7eTjZp7a/JZGwVY41x7HlstMZ/VoxXTNv1InGyx21+SVOw09tfkycG0kqVq8ac4QUZKW2Otmmlnysp1e20WbU10zOYefW7VbsWZrpqmZdKpGnw0mFdYxhjCjkZwzEIpVCcQnFKGcycQsilBVqbH0E6aeKymni95wtZUKK5qNNf0I7F3scmUGQAAAAAAAAAAAAKAUAZgMwK5gMwKgafTH+W33Ubn2UgxVyfKK3EVWG00a77p9E+wzxbl+Wq8Pe1u7fl5ju+Du1I5fDksK6wwxha5GcMxCKciUQsiEEpFkQsiEFWex9DJ0xxW0xxfQlh9DS8lDso6128ck4ZAAAAAAAAAAABQCjAo2BbmBTWArrAVUgLlIDU6X/y6+6jc+ykGKuT5Tju8xGVTZaO99U/x9lnj3H8vV4e9rtzj/8ANV4e926ZzGHJ4VzBhZKRmIZiEMpE4hbEIJyLIhZEIK0tj6H6idMcVlMcX0VYfQ0vJQ7KOqdqnAAAAAAAAAAAACjAtYFjYFkpARuYFONAqqwFyqga3Sup8nX3Ubj2UgxVyfLMd3mMSpZ+Ad80/wAXZZ4tf+Xq8Pe1+5/l6vD3u1UjmsOWwprmcGFjkZwlEIpsnEJxCGTJwtiGPWl3L6H6iymOK2iOMPo+x+ip+Sh2UdO7GE4AAAAAAAAAAAAUYFrAimwMepIDGq1cgMadyBE70C5X65wMLSS9TsLxZ77Ouv8AtSDE8nzclsMZUYZ+Bd8Q/F2WePX9RV4e94dx/Lz4OvUjnMOZwo5GcGFrkZwzEI5yJRCcQhlInELIhBXfcy8V+ospjjC2iPtQ+lbdZQguaEV+h0rro5JAyAAAAAAAAAAACjAtYEMwMSsBrbmYGourloDU3GI5AYNTG8uUDBxDHOMo1aWazqUpwWbyWcotbfSGJjMPLatNwbjJZNb0RUzGJZmCP4+H4uyzya7qJ/va8O4RH0E+Dq9Y5/Dm8LXIzhnC1zM4ZwslIlEJxCKUiUQnEILh9zLxZeosoj7ULaI+1D6bidG6xcAAAAAAAAAAAAAC1oCOaAxK0ANZdUQNDf272gcxiNCW3eBy+IKos94HPXlxUXOBqbi9k33Sz8PKGJjLOwKadaDXNLp+azx62PuZ8Pe1u4RP0E+Dp5VUt7S6XkaOKJq5Q5+KJnlCCeIUls149CeZfTpLtXKlfRo71XKmVIXsZfN9L2Iup2+7PPEPTRtd6eeIZtva6++pCHQpT9x6Kdu9NT00bTP6qm5s8CtnlxlWtLwR4uC/VNl9OhtRzzL007bZjnmXQWOA4Yt9F1PKVKkk+lJ5foXU6e3TypeinR2aeMUu2o4wnylz0syniKYE8LxMCWNwgL1VQFykBXMABUAAAAAAFrQFkqYEFS1zAxK2GJga240fUuQDVXOhylyAau44P4y+qBr63BlF8gGL/utyecc4vnWx+kxMRPNGqmKoxVGUUuCtvfm+l5iIxyZimI5QvhwWtcnqMssqlwbNAZ1HQKSAz6Gh0kBsKOjUkBm0sDkgMunhckBkQsZICeNswJY0WBPGIFwFQAFQAAAAAAAAACmQDIBqoBqoBqoBqrmAaqAaqAaqAZAMgGQFQ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xAQDxAQDxIPDw8QDRAPDQ8QDw8PDQ8PFREWFxUSFRUYHSggGBolGxUWITEhJSkrLi4uFx8zODMtNygtLisBCgoKDg0OGhAQGi0mHSUtLy0tLS0vLS0tLS0tLS0tLTUtLS03LSstLS0tLS0tLS0tLS0tLS0tLS0tLS0tLS0tK//AABEIAOEA4QMBEQACEQEDEQH/xAAcAAEAAQUBAQAAAAAAAAAAAAAAAwECBAUGBwj/xABMEAACAQICBAcKDAMFCQAAAAAAAQIDBAURBhIhMQcTQVFxdLIiNGFyc4GRsbPRFCMlMjNCUlOCk6HBJDWiCENkksMVF0RUYqOktML/xAAaAQEAAgMBAAAAAAAAAAAAAAAAAgMBBQYE/8QAPxEBAAEDAgIGBgoBAAsBAAAAAAECAxEEBSExEjNBcYGhUWGRscHRExQiIzI0QlLh8BUlNUNTYnJzgpKy8ST/2gAMAwEAAhEDEQA/APcQAAAAAAAAAAAAAAAAAAAAAAAAAAAAAAAAAAAAAAAAAAAAAAAAAAAAAAAAAAAAAAAAAAAAAAAAAAAAAAAAAAAAAAAAAAAAAAAAAAAAAAAAAAAAAAAc1p/pNLDLNXEKca0nXhRUZTcIrWUu6zSeeWW4MTOHkGJcKuK1s1GpSt1zUKMc8vGqOTz6MiOZVTXLUWGM3VxWk69xcVmoNrXrVGltW5Z5LzHi19yqi3E0zji1m53a6aImmccW4jd1lurXEfBG4rxX6SNT9bvR+qWo+u34/XLJhi12t11ebP8AFV365E419+P1eUJRuOpj9fuSx0gvluu7rZz1XJ/rmSjcb/p8oSjc9T+7ygWk+Ix3Xlx5+Jl2oMnTuF7tmPYsjddR6Y9i+OmOKR/4yo/Go2j/ANIvjXXI5xCyN1v+pLHTvFE++Iy8a3oftFFka2vHKE43a76Ier6J39S5sbavV1XUq0VKbitWLfOlyGwpnNMS31urpUxPpbYkmAAAAAAAAAAAAAAAAAAAAA8/4b4Z4Tn9m7oS/WS/cxKNfJ4IQ4K5zhs9HV8bLyb7SPBuc/dR3/Nqd24Wqe90iiaLLnpldqGMsZWuJnLOVkkTplKJRSRZEpxKxovpqSe4aAr5Lseqw9Rv7f4I7nZWerp7m/JrAAAAAAAAAAAAAAAAAAAAAHCcNS+R6nWLf2qMSjVyeAZEEMNpo19NLyT9aNfufVR3/Np946qnvdRGJoJlzkyu1TGUcrJRMxKUShkiyE4RSLIWQsyLox2pPcNBVlhdj1Sl2UdFb/BHc7O1+CnuhvSawAAAAAAAAAAAAAAAAAAAABw3DQvkat4K9t7eJiUauT5+ZBXPqbXRj6eXkn2ka7dJ+6jv+EtPvPU097q4o5+Zc1MrtUxlHKycTMSlEoZInCyEMkWRKyJRtFlMpvb9CP5ZY9To9hHT2/wR3O0tdXT3Q3hNYAAAAAAAAAAAAAAAAAAAAA4nhkXyJc+Cpav/AMqkYlGrk+e2QQn1ttor9PLyT7UTW7r1Md/zaXeupifX8JdfGJzuXMTK7VMZRyslElEpRKGcCcSsiWPKJZErYlG0SiUol7boSssMsep0H/Qjq7f4I7nb2erp7obsmsAAAAAAAAAAAAAAAAAAAAAcbwv/AMlu+m3/APZpmJRq5PnVsghludEu+JeRl2oms3bqY7/m0e9T9zHf8Jdkkc45dXIMLWjOUolDNE4TiUEkTiVsSikicSnEvbdEFlh1iv8AA2/sonW2/wAMdzurX4Ke6G3JpgAAAAAAAAAAAAAIa11Tg0pzhBvalKcYtrzgytV7S+8p/wCePvBlR39H72l+ZD3hjK14pb/f0PzafvBmFP8Aatt9/Q/Op+8GUaxyze65tn0V6XvDLluFHFbaeEXkI16EpuNPVhGtTlOTVaDySTze4xz4I1ziHz05EMKoq4N3odtuX5GXaiavdupjv+EtJvdWbFPf83a5HOZctkyMCjiZyzlZKBKJSiUM4EolOKkcqZOJTip6BgGn2GUbK1pVbmMalK1o06kOLqtxnGmk4/N5GjsLdUdCO53dq5T9HTx7IZUuE/CV/fyfRTn7iXSSm/RHahfCphnJKs+inH95GJriGPp7fpS0uE/Cpb6tSG3loVH2Ux06fSx9ateln0dPMLnuuqaz+1GrDtRQ+lo/dHtZjUWp/VDdYdiNG4hxlvUhVhm460JKS1lvXTtRKKonjCymqmqM0zllGUgAAAAAAADxHh4lJXto4ScX8EltW/6VkZxnMkzww4HCqtSpPUnOTSg2slFS2NcuWbPJq7k2qOlT6Wt19+u1RFVPPLeU7Jfan6Y+41U6+76vY007pqI7fJlUsPT+vU/z5fsVVbjejtj2Kqt31McMx7GRHC4csq35syudyv8Apj2QpneNXyirySLC4far/n1feR/yeo9MeyPkhO8av96lXBaU1lPjZLmlXrNejWI/5PUfu8oRnd9XPOvyhEtGbT7t/mVPeP8AJ6n93lCH+U1P7vKGXZ4XRotulBRbWTecm2ubNsou6q7e4V1Zee9q717hcqyy0ih58tngWHU685cdVjRpQjrTblGMn4I5nv0Gkpv1TNdWKaeb2aLT271eLlcU0xxn+HSUbTCZ68IKT4um6k6mdVZRjlm83v38xuKLO31xNNMROIzM8ff/AC3du3tVzNNMTwjMzx5R/fQ1KvcLWz4LWkud1Hn6FM8canbqeEW5/vfLw06jbo/2VXt/llUMNwu77mjOpb1X82M23m+iTafQnmeijT6HUcLc4nxz7J+D02rG3ar7NuZoq7In+z78ubxrBalrU1KizTzdOa+ZOPOvDzrk9Der1Wlr09WKuU8pa3V6W5pa+hX4T2SwNRcy9B5MvLmTVXMMsZUaGWcoponErIli1C2ldS9S4Le8ZdaqdmB0W3dT4y6raOo8fk7A97aAAAAAAAAHiXD0/wCMtOqT9oRqRqefYE/jvwS9aPBuHU+MNTuvVR3uppI0FTm6mdRRRU81bJiiqVMpEiKCqQFUYYVyArGDe5N9BKmiqr8MTJz4JYWtR7oTfRGTLPq16f0T7JSi3XPKJ9jMp29yqcqUaNXVnKMptUqmtJR3Rzy3Z7ek9VFvVRam1TbnjPGcTx9Xc9NNvURbmimicTjPCeOPgiWC3T/uK/5U1+xGnb9TP6J9yP1PU/7ur/xn5LLrCa9GOvUg4JNbW4p557NmeYr0Wos0/SVU4iO3MJXNJetR0q6cOsxSXwnCI1am2cVGSk97mp6jfnWfpN7qPvtD06+eInxdDfr+s7XFyvnHb64nHm4LI5hy6jQZUaMsoqkSUSnEsSqi6lfTL1Dgu7xl1mfZgdHtvU+Muq2fqJ7/AJOwPe2oAAAAAAAB4fw/vK8s2v8AlantEYlCrm8/wJ/HrxJfseDX9TPfDVbp1Xi6yic/U5qpnUSip5q2RFlcqpSJkEFwYVMCoYb3RfEoUpuFaVSNOTzThOUFGXO9U3W062m1m1cnETy9Gf5bPbNXRZudG7MxTPomYxPrw7qjZUZJSjKrNPamrmvKL/qOl7HXW9LYriK6aqpie3p1THvXvDKPLHPplOXrYWfUbGczT5zKK5srSEXOpToRit8pwhl+pGZppjM8IV3dLordPTuUUxHpmIcre0Ph9WMLWlGlbQl3Vbi1BSfK9yb8C9Pg0+opq11UU24xRE8avT3NBeo/yFyLemoim3H6sY/vqj2+qPS3EKcKULGg8409XjZZ57Y7o+F57X4cvCV7pqKKLcaa36s+qI5R3s7rqbdu1To7M8I5+HZ354z63ImhaBQMqMyyjmShKGLVLaV9L07gv7yn1mfYgdLtvUeMur2bqJ7/AIQ6897bAAAAAAAAHh/D/wB+WfVantEYlCrm89wHvheLI8Ov6mWs3TqPF11I56pzFTMpFNTz1MiJVKqUsSMoSuRhhUMKmBl4fh9WvLVoxcnyvdGPS3sR6LGlu35xRHyXafTXdRV0bdOZ93e6WzwKpbd1UvIW2e+MZZp+lrP0M3mn0d3TR9u90Y9HZ58PJu7W13NN9qu/FufVP8xltJ4hBUdaV5J0+PUHXhCDl9G3qbItb8nnkbCu/b+i6X0nD0xj5THk2E6qKbear8zT0sdKIjP4ZnHLzay5xfDotSlx15NbnU1pL0SyivMjxXNdpKeMzNc+334j2Q8VzVbdE9KrpXKv+LM+/EeTVYrpZXqx1KaVCnllqwfd5c2t7sjw6jd7lyOjbjox5/x/eLx6neL12OhR9in0R8/lhz2salqsKAUMsqNBlZMlCUMSsW0r6Xp3Bf3jLrM+zA6Xbeo8ZdZs/UT3/J15721AAAAAAAAPD+H/AL8s+q1PaIxKFTzvA3/ER6Jeo8Wv6mWt3PqHX0mc7U5iqGbRKannqZESqVMpImJRleiKKoYSUIJyim8k5JNvck3vJ2aIruU0zymYgiMzjLrdJbiraRp0LZOlQcE+Nj86c9ufdcj3PnOg3K7d0tNNFmMU+n4erv5y6Pc7l3RU02bH2aMc45zPf/fY5KcnJ5ttt7W2822c7XcqrnpVTMz6+Lm88cttl8mvr8fYyNlEf6P/AO/4NjH+r5/6kf8ArLSSRrHghRmWVoZAKMyKMyyiqEoTpYlVl1K+l6fwX94y6zPswOk23qPGXWbP1E9/ydee9tQAAAAAAADxD+0B33ZdVq+0iYlCp5zgv08Pxeo8eu6iWu3HqJdfSZztTmKmdRZRVDy1QyYsqlVKRMihKuZhhXMCqYYdBaYxc0aMNZQuLaXcpTWvFNb4N8j8D8xvaNbqbFqmquOnRMc+2PVM/OOPpbSzrNTYsxyqtzwxMZiPV6px2csLHiFjPbO1nTb3ulWeXmi9iKp1O318a7Ux3fxMe5GdTo6/x2Zj/lq+EtvG0tZ2DkvhMKCuOMbahOaaWpnkvq7TZfQ6WvScMxb59ufi2dFjS16Cao6cUdLPZM8sezj3tSsDoVlN2tzxk4U3UdOpTlTeqt/dPYeCNssXqZmxczj0/wBiY9jwU6CzezGnu5qiM4mJjhHr5OdcjTYazC3WM4ZwZgwpmDC1yM4SiENSoTiFlNLEqyLqYX0w9R4LX/Ay61U7MDotu6nxdXtMYseMuxPe2YAAAAAAAB4h/aB76serV/aQMTCFTzfB38fD8XqZ5Nb1MtduEfcOupSOeqhzVUMylIoqh56oZMZFcwpmEikQwhhdrGMMYV1hhjCusYwYZ+FYvO3cklGpTnsq0prOnNeFc/hPdpNbXp804zTPOHp02prsTOMTE84njEtlTq4bOSqTjWpr61CDc45+M9qXgT9G49+dsrmK5zE9scceXwmHqpnQV19OumaY/bHHznHs8+xu46YWcIcXClU4tJxUdWmo5c2WZ7J3TS0xinOPVH/xtqd70tFH0dFuej6OGPe53FMZounOFrTqW6qNOrFSjqTS5N2aXgTS8Br9RrrM2pt2KZpzz5RHx8sNTf1dqaaqbFM0dLnGeE/Hzx6nPSmaqIeCIWSqEopSilvrPRa9qwU40soyipRcqlNaye55Z5rznup2vUVccRHi2VGzaqvjiI75ZsNBbx73Qjs5akvRsiXRs93tmPNfTsOonnMefyTQ4Pq7+dWox2cinPb+hdTs09tfk9FOwVdtfknhwb/buelRo5belyLqdoojnVK+nYqI51z7EsODS32a9e4fPq8XHP0xZdG2Wo7ZX07NZjtnydNo/glKyo8TSdSUXNzbqOLlm0lyJLkXIey1aptU9GlsNPYpsUdCnk2ZavAAAAAAAAOe0w0RtcTpKFdONSClxFeGSq0m9+XPF5LOL2PLzhiYy8GxvRO6wu7pxuIqVOUpcTcQT4mp3L2f9MsvqvzZraeXVx9zLwa+mfoZbG1tqs8nClVnsz7inOay59i3Gj+r3KuVMue+r3KuVM+xt7bAb2fzbW45PnUpw7SQ+pXqv0kbfqKuVEtnQ0QxCWXxDjyZyqUl/wDRmNsvz2ebMbRqZ/T5w2FHQa9e/iIeNUef9MWTjaLs85hZGxX55zHmuxHQ2tb29e4nVpNUaFSs4xU25akHJxzaWW7eTjZp7a/JZGwVY41x7HlstMZ/VoxXTNv1InGyx21+SVOw09tfkycG0kqVq8ac4QUZKW2Otmmlnysp1e20WbU10zOYefW7VbsWZrpqmZdKpGnw0mFdYxhjCjkZwzEIpVCcQnFKGcycQsilBVqbH0E6aeKymni95wtZUKK5qNNf0I7F3scmUGQAAAAAAAAAAAAKAUAZgMwK5gMwKgafTH+W33Ubn2UgxVyfKK3EVWG00a77p9E+wzxbl+Wq8Pe1u7fl5ju+Du1I5fDksK6wwxha5GcMxCKciUQsiEEpFkQsiEFWex9DJ0xxW0xxfQlh9DS8lDso6128ck4ZAAAAAAAAAAABQCjAo2BbmBTWArrAVUgLlIDU6X/y6+6jc+ykGKuT5Tju8xGVTZaO99U/x9lnj3H8vV4e9rtzj/8ANV4e926ZzGHJ4VzBhZKRmIZiEMpE4hbEIJyLIhZEIK0tj6H6idMcVlMcX0VYfQ0vJQ7KOqdqnAAAAAAAAAAAACjAtYFjYFkpARuYFONAqqwFyqga3Sup8nX3Ubj2UgxVyfLMd3mMSpZ+Ad80/wAXZZ4tf+Xq8Pe1+5/l6vD3u1UjmsOWwprmcGFjkZwlEIpsnEJxCGTJwtiGPWl3L6H6iymOK2iOMPo+x+ip+Sh2UdO7GE4AAAAAAAAAAAAUYFrAimwMepIDGq1cgMadyBE70C5X65wMLSS9TsLxZ77Ouv8AtSDE8nzclsMZUYZ+Bd8Q/F2WePX9RV4e94dx/Lz4OvUjnMOZwo5GcGFrkZwzEI5yJRCcQhlInELIhBXfcy8V+ospjjC2iPtQ+lbdZQguaEV+h0rro5JAyAAAAAAAAAAACjAtYEMwMSsBrbmYGourloDU3GI5AYNTG8uUDBxDHOMo1aWazqUpwWbyWcotbfSGJjMPLatNwbjJZNb0RUzGJZmCP4+H4uyzya7qJ/va8O4RH0E+Dq9Y5/Dm8LXIzhnC1zM4ZwslIlEJxCKUiUQnEILh9zLxZeosoj7ULaI+1D6bidG6xcAAAAAAAAAAAAAC1oCOaAxK0ANZdUQNDf272gcxiNCW3eBy+IKos94HPXlxUXOBqbi9k33Sz8PKGJjLOwKadaDXNLp+azx62PuZ8Pe1u4RP0E+Dp5VUt7S6XkaOKJq5Q5+KJnlCCeIUls149CeZfTpLtXKlfRo71XKmVIXsZfN9L2Iup2+7PPEPTRtd6eeIZtva6++pCHQpT9x6Kdu9NT00bTP6qm5s8CtnlxlWtLwR4uC/VNl9OhtRzzL007bZjnmXQWOA4Yt9F1PKVKkk+lJ5foXU6e3TypeinR2aeMUu2o4wnylz0syniKYE8LxMCWNwgL1VQFykBXMABUAAAAAAFrQFkqYEFS1zAxK2GJga240fUuQDVXOhylyAau44P4y+qBr63BlF8gGL/utyecc4vnWx+kxMRPNGqmKoxVGUUuCtvfm+l5iIxyZimI5QvhwWtcnqMssqlwbNAZ1HQKSAz6Gh0kBsKOjUkBm0sDkgMunhckBkQsZICeNswJY0WBPGIFwFQAFQAAAAAAAAACmQDIBqoBqoBqoBqrmAaqAaqAaqAZAMgGQFQ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http://art24.com.ua/wp-content/uploads/2014/08/krest_svetovoy_znahid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87424"/>
            <a:ext cx="3212976" cy="3212976"/>
          </a:xfrm>
          <a:prstGeom prst="rect">
            <a:avLst/>
          </a:prstGeom>
          <a:noFill/>
        </p:spPr>
      </p:pic>
      <p:pic>
        <p:nvPicPr>
          <p:cNvPr id="27662" name="Picture 14" descr="https://encrypted-tbn2.gstatic.com/images?q=tbn:ANd9GcSU39im8uBcvsuVvJfCKlR8bhIOFz2LJhIJDQSXdbvllqwVoF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808312" cy="2168389"/>
          </a:xfrm>
          <a:prstGeom prst="rect">
            <a:avLst/>
          </a:prstGeom>
          <a:noFill/>
        </p:spPr>
      </p:pic>
      <p:pic>
        <p:nvPicPr>
          <p:cNvPr id="27664" name="Picture 16" descr="http://ic.pics.livejournal.com/annamilana/55543012/588093/588093_9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56992"/>
            <a:ext cx="3699792" cy="3699792"/>
          </a:xfrm>
          <a:prstGeom prst="rect">
            <a:avLst/>
          </a:prstGeom>
          <a:noFill/>
        </p:spPr>
      </p:pic>
      <p:sp>
        <p:nvSpPr>
          <p:cNvPr id="27666" name="AutoShape 18" descr="https://encrypted-tbn1.gstatic.com/images?q=tbn:ANd9GcR_53IrYaKCaeJDSnQugrEzHiSE0S1sm3rW1LQFtezsbVZmhsK5-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8" name="Picture 20" descr="https://encrypted-tbn1.gstatic.com/images?q=tbn:ANd9GcR_53IrYaKCaeJDSnQugrEzHiSE0S1sm3rW1LQFtezsbVZmhsK5-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2952328" cy="1939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662" y="188640"/>
            <a:ext cx="7829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990033"/>
                </a:solidFill>
                <a:latin typeface="Monotype Corsiva" pitchFamily="66" charset="0"/>
              </a:rPr>
              <a:t>Будьте </a:t>
            </a:r>
            <a:r>
              <a:rPr lang="ru-RU" sz="6600" dirty="0" smtClean="0">
                <a:solidFill>
                  <a:srgbClr val="990033"/>
                </a:solidFill>
                <a:latin typeface="Monotype Corsiva" pitchFamily="66" charset="0"/>
              </a:rPr>
              <a:t>внимательны!</a:t>
            </a:r>
            <a:endParaRPr lang="ru-RU" sz="6600" dirty="0">
              <a:solidFill>
                <a:srgbClr val="990033"/>
              </a:solidFill>
              <a:latin typeface="Monotype Corsiva" pitchFamily="66" charset="0"/>
            </a:endParaRPr>
          </a:p>
          <a:p>
            <a:pPr algn="ctr"/>
            <a:endParaRPr lang="ru-RU" sz="6600" dirty="0">
              <a:solidFill>
                <a:srgbClr val="990033"/>
              </a:solidFill>
              <a:latin typeface="Monotype Corsiva" pitchFamily="66" charset="0"/>
            </a:endParaRPr>
          </a:p>
          <a:p>
            <a:pPr algn="ctr"/>
            <a:endParaRPr lang="ru-RU" sz="6600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81387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rgbClr val="990033"/>
                </a:solidFill>
                <a:latin typeface="Monotype Corsiva" pitchFamily="66" charset="0"/>
              </a:rPr>
              <a:t>  Говорите старательно!</a:t>
            </a:r>
          </a:p>
          <a:p>
            <a:endParaRPr lang="ru-RU" sz="6600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060848"/>
            <a:ext cx="64844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990033"/>
                </a:solidFill>
                <a:latin typeface="Monotype Corsiva" pitchFamily="66" charset="0"/>
              </a:rPr>
              <a:t>Получайте подарки!</a:t>
            </a:r>
          </a:p>
          <a:p>
            <a:endParaRPr lang="ru-RU" sz="6000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s://encrypted-tbn1.gstatic.com/images?q=tbn:ANd9GcRhKv4rE3w4owb-pprZsAqo2zXHUJdngmKcf0-wx6sMIwtEI1x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867645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4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9618" y="116632"/>
            <a:ext cx="92336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школе есть у нас предмет.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его важнее нет.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Догадались? ЭРЭРЭС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ызывает интерес.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http://kartinki-vernisazh.ru/_ph/144/1/62018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17032"/>
            <a:ext cx="2777802" cy="2777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2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760657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Перед зеркалом сижу,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микрофон я говорю.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Голос плавно понижаю.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Нормы речи соблюдаю.</a:t>
            </a:r>
          </a:p>
          <a:p>
            <a:endParaRPr lang="ru-RU" sz="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laukar.com/data/150728/162958212061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518035" cy="2743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14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79118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Ребята! А как называется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наука</a:t>
            </a: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нормах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произношения? </a:t>
            </a:r>
          </a:p>
          <a:p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276872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0000CC"/>
                </a:solidFill>
                <a:latin typeface="Monotype Corsiva" pitchFamily="66" charset="0"/>
              </a:rPr>
              <a:t>Орфоэпия</a:t>
            </a:r>
            <a:endParaRPr lang="ru-RU" sz="8000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10248" name="Picture 8" descr="https://encrypted-tbn0.gstatic.com/images?q=tbn:ANd9GcQ6b69bwPxT0eWt5QmysifZyRsgU806gUg6T0i9b3RvG0kjce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2952328" cy="2364215"/>
          </a:xfrm>
          <a:prstGeom prst="rect">
            <a:avLst/>
          </a:prstGeom>
          <a:noFill/>
        </p:spPr>
      </p:pic>
      <p:pic>
        <p:nvPicPr>
          <p:cNvPr id="9218" name="Picture 2" descr="http://ped-kopilka.ru/upload/blogs/1_32334a7cfde8ab62ace4acdf50824aa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2448272" cy="1931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49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2047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зная орфоэпии,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 </a:t>
            </a:r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всем 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великолепии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ощутишь ты речи дар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будет речь твоя – кошмар.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</a:p>
          <a:p>
            <a:endParaRPr lang="ru-RU" sz="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8" name="Picture 2" descr="https://encrypted-tbn2.gstatic.com/images?q=tbn:ANd9GcSNzPohHMmGnajm2ALCqgc2d3Ld8RwqzvBHksX2oelz2TvI2mIb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672408" cy="2775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09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1400"/>
            <a:ext cx="88488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Ребята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! </a:t>
            </a:r>
            <a:endParaRPr lang="ru-RU" sz="6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 может речь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нам не нужна? </a:t>
            </a:r>
            <a:endParaRPr lang="ru-RU" sz="6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ачем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нам нужна речь?</a:t>
            </a:r>
          </a:p>
          <a:p>
            <a:pPr algn="ctr"/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8711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9999"/>
                </a:solidFill>
                <a:latin typeface="Georgia" pitchFamily="18" charset="0"/>
              </a:rPr>
              <a:t> Речь нужна для общения</a:t>
            </a:r>
            <a:r>
              <a:rPr lang="ru-RU" sz="5400" i="1" dirty="0" smtClean="0">
                <a:solidFill>
                  <a:srgbClr val="009999"/>
                </a:solidFill>
                <a:latin typeface="Georgia" pitchFamily="18" charset="0"/>
              </a:rPr>
              <a:t>,</a:t>
            </a:r>
          </a:p>
          <a:p>
            <a:r>
              <a:rPr lang="ru-RU" sz="5400" i="1" dirty="0" smtClean="0">
                <a:solidFill>
                  <a:srgbClr val="009999"/>
                </a:solidFill>
                <a:latin typeface="Georgia" pitchFamily="18" charset="0"/>
              </a:rPr>
              <a:t> </a:t>
            </a:r>
            <a:endParaRPr lang="ru-RU" sz="5400" dirty="0">
              <a:solidFill>
                <a:srgbClr val="009999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01008"/>
            <a:ext cx="82141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9999"/>
                </a:solidFill>
                <a:latin typeface="Georgia" pitchFamily="18" charset="0"/>
              </a:rPr>
              <a:t>для выражения чувств, </a:t>
            </a:r>
          </a:p>
          <a:p>
            <a:endParaRPr lang="ru-RU" sz="5400" dirty="0">
              <a:solidFill>
                <a:srgbClr val="009999"/>
              </a:solidFill>
              <a:latin typeface="Georgia" pitchFamily="18" charset="0"/>
            </a:endParaRPr>
          </a:p>
          <a:p>
            <a:endParaRPr lang="ru-RU" sz="5400" dirty="0">
              <a:solidFill>
                <a:srgbClr val="0099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65104"/>
            <a:ext cx="9113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009999"/>
                </a:solidFill>
                <a:latin typeface="Georgia" pitchFamily="18" charset="0"/>
              </a:rPr>
              <a:t>высказывания</a:t>
            </a:r>
            <a:r>
              <a:rPr lang="ru-RU" sz="5400" i="1" dirty="0">
                <a:solidFill>
                  <a:srgbClr val="009999"/>
                </a:solidFill>
              </a:rPr>
              <a:t> своих мыслей</a:t>
            </a:r>
            <a:endParaRPr lang="ru-RU" sz="5400" dirty="0">
              <a:solidFill>
                <a:srgbClr val="009999"/>
              </a:solidFill>
            </a:endParaRPr>
          </a:p>
        </p:txBody>
      </p:sp>
      <p:pic>
        <p:nvPicPr>
          <p:cNvPr id="7170" name="Picture 2" descr="http://www.sc18lip.ru/news/olimpiada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81865"/>
            <a:ext cx="1656184" cy="157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73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5777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 какая </a:t>
            </a:r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должна</a:t>
            </a:r>
          </a:p>
          <a:p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96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быть речь?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0" name="Picture 2" descr="http://nepoceda.com/wp-content/uploads/2012/06/deti-razgovariv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89040"/>
            <a:ext cx="4743450" cy="245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38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9999"/>
                </a:solidFill>
                <a:latin typeface="Monotype Corsiva" pitchFamily="66" charset="0"/>
              </a:rPr>
              <a:t>Внятной</a:t>
            </a:r>
          </a:p>
          <a:p>
            <a:endParaRPr lang="ru-RU" sz="6000" dirty="0">
              <a:solidFill>
                <a:srgbClr val="0099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556792"/>
            <a:ext cx="27606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9999"/>
                </a:solidFill>
                <a:latin typeface="Monotype Corsiva" pitchFamily="66" charset="0"/>
              </a:rPr>
              <a:t>Слитной</a:t>
            </a:r>
          </a:p>
          <a:p>
            <a:endParaRPr lang="ru-RU" dirty="0">
              <a:solidFill>
                <a:srgbClr val="0099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852936"/>
            <a:ext cx="640431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9999"/>
                </a:solidFill>
                <a:latin typeface="Monotype Corsiva" pitchFamily="66" charset="0"/>
              </a:rPr>
              <a:t>В нормальном темпе</a:t>
            </a:r>
          </a:p>
          <a:p>
            <a:endParaRPr lang="ru-RU" dirty="0">
              <a:solidFill>
                <a:srgbClr val="00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437112"/>
            <a:ext cx="4251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9999"/>
                </a:solidFill>
                <a:latin typeface="Monotype Corsiva" pitchFamily="66" charset="0"/>
              </a:rPr>
              <a:t>С интонацией</a:t>
            </a:r>
          </a:p>
        </p:txBody>
      </p:sp>
      <p:sp>
        <p:nvSpPr>
          <p:cNvPr id="6146" name="AutoShape 2" descr="http://rechezvetik.ucoz.ru/1/vosklicaelnyj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allianceua.files.wordpress.com/2013/02/sh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887178" cy="2842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3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92480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Как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хорошо уметь читать! 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надо к маме приставать, 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надо к бабушке идти: 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Прочти, пожалуйста! Прочти!</a:t>
            </a:r>
          </a:p>
          <a:p>
            <a:pPr algn="ctr"/>
            <a:endParaRPr lang="ru-RU" sz="5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100" name="Picture 4" descr="http://s4.pic4you.ru/y2014/08-13/12216/45440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403" y="4479404"/>
            <a:ext cx="2129597" cy="2378596"/>
          </a:xfrm>
          <a:prstGeom prst="rect">
            <a:avLst/>
          </a:prstGeom>
          <a:noFill/>
        </p:spPr>
      </p:pic>
      <p:pic>
        <p:nvPicPr>
          <p:cNvPr id="4102" name="Picture 6" descr="http://s4.pic4you.ru/y2014/08-13/12216/45440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8530"/>
            <a:ext cx="1728192" cy="2419470"/>
          </a:xfrm>
          <a:prstGeom prst="rect">
            <a:avLst/>
          </a:prstGeom>
          <a:noFill/>
        </p:spPr>
      </p:pic>
      <p:pic>
        <p:nvPicPr>
          <p:cNvPr id="4108" name="Picture 12" descr="https://encrypted-tbn3.gstatic.com/images?q=tbn:ANd9GcSy9N4gDSK_idATsIivCTe238GFYjjZy-2puMSRtwVDKWExEmYo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160240" cy="292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28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188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Речевая линейка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ВОКЗАЛ</vt:lpstr>
      <vt:lpstr>АПТЕКА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линейка </dc:title>
  <dc:creator>кабинет математики</dc:creator>
  <cp:lastModifiedBy>Admin</cp:lastModifiedBy>
  <cp:revision>38</cp:revision>
  <dcterms:created xsi:type="dcterms:W3CDTF">2016-02-04T08:41:11Z</dcterms:created>
  <dcterms:modified xsi:type="dcterms:W3CDTF">2016-02-10T11:36:25Z</dcterms:modified>
</cp:coreProperties>
</file>