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87" r:id="rId3"/>
    <p:sldId id="257" r:id="rId4"/>
    <p:sldId id="272" r:id="rId5"/>
    <p:sldId id="273" r:id="rId6"/>
    <p:sldId id="274" r:id="rId7"/>
    <p:sldId id="275" r:id="rId8"/>
    <p:sldId id="276" r:id="rId9"/>
    <p:sldId id="259" r:id="rId10"/>
    <p:sldId id="277" r:id="rId11"/>
    <p:sldId id="256" r:id="rId12"/>
    <p:sldId id="266" r:id="rId13"/>
    <p:sldId id="267" r:id="rId14"/>
    <p:sldId id="279" r:id="rId15"/>
    <p:sldId id="278" r:id="rId16"/>
    <p:sldId id="281" r:id="rId17"/>
    <p:sldId id="280" r:id="rId18"/>
    <p:sldId id="284" r:id="rId19"/>
    <p:sldId id="283" r:id="rId20"/>
    <p:sldId id="282" r:id="rId21"/>
    <p:sldId id="286" r:id="rId22"/>
    <p:sldId id="285" r:id="rId23"/>
    <p:sldId id="271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F0CC"/>
    <a:srgbClr val="FFD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0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8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14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90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47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44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29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7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26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96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14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2A058-611C-47D1-9B35-CDE607421764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DA09A-0237-4FB7-BD21-2934B4ADE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08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36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2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091" y="857251"/>
            <a:ext cx="11708899" cy="4514849"/>
          </a:xfrm>
        </p:spPr>
        <p:txBody>
          <a:bodyPr>
            <a:noAutofit/>
          </a:bodyPr>
          <a:lstStyle/>
          <a:p>
            <a:r>
              <a:rPr lang="ru-RU" sz="11500" dirty="0"/>
              <a:t>Кто изображён на первом плане картины?</a:t>
            </a:r>
          </a:p>
        </p:txBody>
      </p:sp>
    </p:spTree>
    <p:extLst>
      <p:ext uri="{BB962C8B-B14F-4D97-AF65-F5344CB8AC3E}">
        <p14:creationId xmlns:p14="http://schemas.microsoft.com/office/powerpoint/2010/main" val="60297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259" y="1292469"/>
            <a:ext cx="11550316" cy="4717714"/>
          </a:xfrm>
        </p:spPr>
        <p:txBody>
          <a:bodyPr>
            <a:noAutofit/>
          </a:bodyPr>
          <a:lstStyle/>
          <a:p>
            <a:r>
              <a:rPr lang="ru-RU" sz="11500" dirty="0"/>
              <a:t>Опишите Герасима </a:t>
            </a:r>
          </a:p>
        </p:txBody>
      </p:sp>
    </p:spTree>
    <p:extLst>
      <p:ext uri="{BB962C8B-B14F-4D97-AF65-F5344CB8AC3E}">
        <p14:creationId xmlns:p14="http://schemas.microsoft.com/office/powerpoint/2010/main" val="315335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258" y="1714499"/>
            <a:ext cx="11551149" cy="4932485"/>
          </a:xfrm>
        </p:spPr>
        <p:txBody>
          <a:bodyPr>
            <a:noAutofit/>
          </a:bodyPr>
          <a:lstStyle/>
          <a:p>
            <a:r>
              <a:rPr lang="ru-RU" sz="11500" dirty="0"/>
              <a:t>В чем одет Герасим?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238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258" y="650631"/>
            <a:ext cx="11551149" cy="5996354"/>
          </a:xfrm>
        </p:spPr>
        <p:txBody>
          <a:bodyPr>
            <a:noAutofit/>
          </a:bodyPr>
          <a:lstStyle/>
          <a:p>
            <a:r>
              <a:rPr lang="ru-RU" sz="11500" dirty="0"/>
              <a:t>Кто находится рядом с Герасимом?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1037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258" y="400051"/>
            <a:ext cx="11551149" cy="6246934"/>
          </a:xfrm>
        </p:spPr>
        <p:txBody>
          <a:bodyPr>
            <a:noAutofit/>
          </a:bodyPr>
          <a:lstStyle/>
          <a:p>
            <a:r>
              <a:rPr lang="ru-RU" sz="11500" dirty="0"/>
              <a:t>Как вы думаете, где они находятся?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1038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258" y="677007"/>
            <a:ext cx="11551149" cy="5969977"/>
          </a:xfrm>
        </p:spPr>
        <p:txBody>
          <a:bodyPr>
            <a:noAutofit/>
          </a:bodyPr>
          <a:lstStyle/>
          <a:p>
            <a:r>
              <a:rPr lang="ru-RU" sz="11500" dirty="0"/>
              <a:t>Кто изображен на втором плане картине?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3822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258" y="1732085"/>
            <a:ext cx="11551149" cy="4914900"/>
          </a:xfrm>
        </p:spPr>
        <p:txBody>
          <a:bodyPr>
            <a:noAutofit/>
          </a:bodyPr>
          <a:lstStyle/>
          <a:p>
            <a:r>
              <a:rPr lang="ru-RU" sz="11500" dirty="0"/>
              <a:t>Что делают мужчины?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0063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258" y="1477107"/>
            <a:ext cx="11551149" cy="5169877"/>
          </a:xfrm>
        </p:spPr>
        <p:txBody>
          <a:bodyPr>
            <a:noAutofit/>
          </a:bodyPr>
          <a:lstStyle/>
          <a:p>
            <a:r>
              <a:rPr lang="ru-RU" sz="11500" dirty="0"/>
              <a:t>Что делает собака?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1722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258" y="1081453"/>
            <a:ext cx="11551149" cy="5565531"/>
          </a:xfrm>
        </p:spPr>
        <p:txBody>
          <a:bodyPr>
            <a:noAutofit/>
          </a:bodyPr>
          <a:lstStyle/>
          <a:p>
            <a:r>
              <a:rPr lang="ru-RU" sz="11500" dirty="0"/>
              <a:t>Вспомните, какую еду купил Герасим?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0672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8" y="400350"/>
            <a:ext cx="6858003" cy="6057303"/>
          </a:xfrm>
        </p:spPr>
      </p:pic>
    </p:spTree>
    <p:extLst>
      <p:ext uri="{BB962C8B-B14F-4D97-AF65-F5344CB8AC3E}">
        <p14:creationId xmlns:p14="http://schemas.microsoft.com/office/powerpoint/2010/main" val="665319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258" y="400051"/>
            <a:ext cx="11551149" cy="6246934"/>
          </a:xfrm>
        </p:spPr>
        <p:txBody>
          <a:bodyPr>
            <a:noAutofit/>
          </a:bodyPr>
          <a:lstStyle/>
          <a:p>
            <a:r>
              <a:rPr lang="ru-RU" sz="11500" dirty="0"/>
              <a:t>Почему Герасим печальный? </a:t>
            </a:r>
            <a:endParaRPr lang="ru-RU" sz="11500" dirty="0" smtClean="0"/>
          </a:p>
          <a:p>
            <a:endParaRPr lang="ru-RU" dirty="0"/>
          </a:p>
          <a:p>
            <a:r>
              <a:rPr lang="ru-RU" sz="8800" dirty="0" smtClean="0"/>
              <a:t>(</a:t>
            </a:r>
            <a:r>
              <a:rPr lang="ru-RU" sz="8800" dirty="0"/>
              <a:t>вспомните, по тексту произведения)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275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258" y="342900"/>
            <a:ext cx="11551149" cy="6304085"/>
          </a:xfrm>
        </p:spPr>
        <p:txBody>
          <a:bodyPr>
            <a:noAutofit/>
          </a:bodyPr>
          <a:lstStyle/>
          <a:p>
            <a:r>
              <a:rPr lang="ru-RU" sz="11500" dirty="0"/>
              <a:t>Почему Герасим согласился выполнить приказ?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336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258" y="659423"/>
            <a:ext cx="11551149" cy="5987561"/>
          </a:xfrm>
        </p:spPr>
        <p:txBody>
          <a:bodyPr>
            <a:noAutofit/>
          </a:bodyPr>
          <a:lstStyle/>
          <a:p>
            <a:r>
              <a:rPr lang="ru-RU" sz="11500" dirty="0"/>
              <a:t>Хочет ли Герасим выполнять приказ </a:t>
            </a:r>
            <a:r>
              <a:rPr lang="ru-RU" sz="11500" dirty="0" smtClean="0"/>
              <a:t>барыни?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298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94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BD4658-2BBF-25E6-D2E5-6373ABEF4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11" y="88777"/>
            <a:ext cx="11463687" cy="66900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6600" dirty="0"/>
              <a:t>Какое произведение Тургенева мы читаем на уроках литературы? </a:t>
            </a:r>
          </a:p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6500" dirty="0" smtClean="0"/>
              <a:t>- «</a:t>
            </a:r>
            <a:r>
              <a:rPr lang="ru-RU" sz="6500" dirty="0"/>
              <a:t>Сказка о мертвой царевне»</a:t>
            </a:r>
          </a:p>
          <a:p>
            <a:pPr marL="0" indent="0" algn="ctr">
              <a:buNone/>
            </a:pPr>
            <a:r>
              <a:rPr lang="ru-RU" sz="6500" dirty="0" smtClean="0"/>
              <a:t>- Рассказ </a:t>
            </a:r>
            <a:r>
              <a:rPr lang="ru-RU" sz="6500" dirty="0"/>
              <a:t>«Муму»</a:t>
            </a:r>
          </a:p>
          <a:p>
            <a:pPr marL="0" indent="0" algn="ctr">
              <a:buNone/>
            </a:pPr>
            <a:r>
              <a:rPr lang="ru-RU" sz="6500" dirty="0" smtClean="0"/>
              <a:t>- Стихотворение </a:t>
            </a:r>
            <a:r>
              <a:rPr lang="ru-RU" sz="6500" dirty="0"/>
              <a:t>«Бородино»</a:t>
            </a:r>
          </a:p>
        </p:txBody>
      </p:sp>
    </p:spTree>
    <p:extLst>
      <p:ext uri="{BB962C8B-B14F-4D97-AF65-F5344CB8AC3E}">
        <p14:creationId xmlns:p14="http://schemas.microsoft.com/office/powerpoint/2010/main" val="347969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392" y="149468"/>
            <a:ext cx="11676185" cy="64359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6000" dirty="0"/>
              <a:t>Давайте вспомним, в какое время происходят события в </a:t>
            </a:r>
            <a:r>
              <a:rPr lang="ru-RU" sz="6000" dirty="0" smtClean="0"/>
              <a:t>произведении?</a:t>
            </a:r>
          </a:p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5400" dirty="0" smtClean="0"/>
              <a:t>- во </a:t>
            </a:r>
            <a:r>
              <a:rPr lang="ru-RU" sz="5400" dirty="0"/>
              <a:t>время Великой Отечественной войны</a:t>
            </a:r>
          </a:p>
          <a:p>
            <a:pPr marL="0" indent="0" algn="ctr">
              <a:buNone/>
            </a:pPr>
            <a:r>
              <a:rPr lang="ru-RU" sz="5400" dirty="0" smtClean="0"/>
              <a:t>- во </a:t>
            </a:r>
            <a:r>
              <a:rPr lang="ru-RU" sz="5400" dirty="0"/>
              <a:t>времена крепостного права</a:t>
            </a:r>
          </a:p>
          <a:p>
            <a:pPr marL="0" indent="0" algn="ctr">
              <a:buNone/>
            </a:pPr>
            <a:r>
              <a:rPr lang="ru-RU" sz="5400" dirty="0" smtClean="0"/>
              <a:t>- события придуманы.</a:t>
            </a:r>
            <a:endParaRPr lang="ru-RU" sz="5400" dirty="0"/>
          </a:p>
          <a:p>
            <a:pPr algn="ctr"/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73127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861" y="342899"/>
            <a:ext cx="11145716" cy="625133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6600" dirty="0"/>
              <a:t>Где случилось описанное в рассказе «Муму</a:t>
            </a:r>
            <a:r>
              <a:rPr lang="ru-RU" sz="6600" dirty="0" smtClean="0"/>
              <a:t>»?</a:t>
            </a:r>
          </a:p>
          <a:p>
            <a:pPr marL="0" indent="0" algn="ctr">
              <a:buNone/>
            </a:pPr>
            <a:endParaRPr lang="ru-RU" sz="6000" dirty="0"/>
          </a:p>
          <a:p>
            <a:pPr marL="0" indent="0" algn="ctr">
              <a:buNone/>
            </a:pPr>
            <a:r>
              <a:rPr lang="ru-RU" sz="6600" dirty="0" smtClean="0"/>
              <a:t>- в </a:t>
            </a:r>
            <a:r>
              <a:rPr lang="ru-RU" sz="6600" dirty="0"/>
              <a:t>другой </a:t>
            </a:r>
            <a:r>
              <a:rPr lang="ru-RU" sz="6600" dirty="0" smtClean="0"/>
              <a:t>стране</a:t>
            </a:r>
          </a:p>
          <a:p>
            <a:pPr marL="0" indent="0" algn="ctr">
              <a:buNone/>
            </a:pPr>
            <a:r>
              <a:rPr lang="ru-RU" sz="6600" dirty="0" smtClean="0"/>
              <a:t>- в </a:t>
            </a:r>
            <a:r>
              <a:rPr lang="ru-RU" sz="6600" dirty="0"/>
              <a:t>деревне Герасима</a:t>
            </a:r>
          </a:p>
          <a:p>
            <a:pPr marL="0" indent="0" algn="ctr">
              <a:buNone/>
            </a:pPr>
            <a:r>
              <a:rPr lang="ru-RU" sz="6600" dirty="0" smtClean="0"/>
              <a:t>- в </a:t>
            </a:r>
            <a:r>
              <a:rPr lang="ru-RU" sz="6600" dirty="0"/>
              <a:t>московском доме барыни</a:t>
            </a:r>
          </a:p>
          <a:p>
            <a:pPr marL="0" indent="0" algn="ctr">
              <a:buNone/>
            </a:pPr>
            <a:endParaRPr lang="ru-RU" sz="6000" dirty="0"/>
          </a:p>
          <a:p>
            <a:pPr algn="ctr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5726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277" y="251802"/>
            <a:ext cx="11465169" cy="60962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8800" dirty="0"/>
              <a:t>Кем был Герасим?</a:t>
            </a:r>
          </a:p>
          <a:p>
            <a:pPr marL="0" indent="0" algn="ctr">
              <a:buNone/>
            </a:pPr>
            <a:endParaRPr lang="ru-RU" sz="7200" dirty="0" smtClean="0"/>
          </a:p>
          <a:p>
            <a:pPr algn="ctr">
              <a:buFontTx/>
              <a:buChar char="-"/>
            </a:pPr>
            <a:r>
              <a:rPr lang="ru-RU" sz="8000" dirty="0" smtClean="0"/>
              <a:t>помещиком</a:t>
            </a:r>
          </a:p>
          <a:p>
            <a:pPr algn="ctr">
              <a:buFontTx/>
              <a:buChar char="-"/>
            </a:pPr>
            <a:r>
              <a:rPr lang="ru-RU" sz="8000" dirty="0" smtClean="0"/>
              <a:t> </a:t>
            </a:r>
            <a:r>
              <a:rPr lang="ru-RU" sz="8000" dirty="0"/>
              <a:t>крепостным</a:t>
            </a:r>
          </a:p>
          <a:p>
            <a:pPr marL="0" indent="0" algn="ctr">
              <a:buNone/>
            </a:pPr>
            <a:r>
              <a:rPr lang="ru-RU" sz="8000" dirty="0" smtClean="0"/>
              <a:t>- свободным </a:t>
            </a:r>
            <a:r>
              <a:rPr lang="ru-RU" sz="8000" dirty="0"/>
              <a:t>человеком</a:t>
            </a:r>
          </a:p>
          <a:p>
            <a:pPr marL="0" indent="0">
              <a:buNone/>
            </a:pPr>
            <a:endParaRPr lang="ru-RU" sz="11500" b="1" dirty="0" smtClean="0"/>
          </a:p>
          <a:p>
            <a:pPr marL="0" indent="0">
              <a:buNone/>
            </a:pPr>
            <a:r>
              <a:rPr lang="ru-RU" sz="11500" b="1" dirty="0"/>
              <a:t> </a:t>
            </a:r>
            <a:endParaRPr lang="ru-RU" sz="11500" dirty="0"/>
          </a:p>
          <a:p>
            <a:pPr marL="0" indent="0">
              <a:buNone/>
            </a:pPr>
            <a:endParaRPr lang="ru-RU" sz="11500" dirty="0"/>
          </a:p>
        </p:txBody>
      </p:sp>
    </p:spTree>
    <p:extLst>
      <p:ext uri="{BB962C8B-B14F-4D97-AF65-F5344CB8AC3E}">
        <p14:creationId xmlns:p14="http://schemas.microsoft.com/office/powerpoint/2010/main" val="61843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46" y="149469"/>
            <a:ext cx="12130454" cy="63920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8000" dirty="0" smtClean="0"/>
              <a:t>Кем </a:t>
            </a:r>
            <a:r>
              <a:rPr lang="ru-RU" sz="8000" dirty="0"/>
              <a:t>он </a:t>
            </a:r>
            <a:r>
              <a:rPr lang="ru-RU" sz="8000" dirty="0" smtClean="0"/>
              <a:t>был </a:t>
            </a:r>
            <a:r>
              <a:rPr lang="ru-RU" sz="8000" dirty="0"/>
              <a:t>в доме </a:t>
            </a:r>
            <a:r>
              <a:rPr lang="ru-RU" sz="8000" dirty="0" smtClean="0"/>
              <a:t>барыни?</a:t>
            </a:r>
          </a:p>
          <a:p>
            <a:pPr marL="0" indent="0" algn="ctr">
              <a:buNone/>
            </a:pPr>
            <a:endParaRPr lang="ru-RU" sz="4000" dirty="0"/>
          </a:p>
          <a:p>
            <a:pPr marL="0" indent="0" algn="ctr">
              <a:buNone/>
            </a:pPr>
            <a:r>
              <a:rPr lang="ru-RU" sz="8000" dirty="0" smtClean="0"/>
              <a:t>- дворником</a:t>
            </a:r>
            <a:endParaRPr lang="ru-RU" sz="8000" dirty="0"/>
          </a:p>
          <a:p>
            <a:pPr marL="0" indent="0" algn="ctr">
              <a:buNone/>
            </a:pPr>
            <a:r>
              <a:rPr lang="ru-RU" sz="8000" dirty="0" smtClean="0"/>
              <a:t>- конюхом</a:t>
            </a:r>
            <a:endParaRPr lang="ru-RU" sz="8000" dirty="0"/>
          </a:p>
          <a:p>
            <a:pPr marL="0" indent="0" algn="ctr">
              <a:buNone/>
            </a:pPr>
            <a:r>
              <a:rPr lang="ru-RU" sz="8000" dirty="0" smtClean="0"/>
              <a:t>- мужем </a:t>
            </a:r>
            <a:r>
              <a:rPr lang="ru-RU" sz="8000" dirty="0"/>
              <a:t>барыни</a:t>
            </a:r>
          </a:p>
          <a:p>
            <a:pPr algn="ctr"/>
            <a:endParaRPr lang="ru-RU" sz="11500" dirty="0"/>
          </a:p>
        </p:txBody>
      </p:sp>
    </p:spTree>
    <p:extLst>
      <p:ext uri="{BB962C8B-B14F-4D97-AF65-F5344CB8AC3E}">
        <p14:creationId xmlns:p14="http://schemas.microsoft.com/office/powerpoint/2010/main" val="238972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2354" y="342900"/>
            <a:ext cx="11119338" cy="619857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7200" dirty="0"/>
              <a:t>Кого нашёл Герасим и взял жить в свою каморку</a:t>
            </a:r>
            <a:r>
              <a:rPr lang="ru-RU" sz="7200" dirty="0" smtClean="0"/>
              <a:t>?</a:t>
            </a:r>
          </a:p>
          <a:p>
            <a:pPr marL="0" indent="0" algn="ctr">
              <a:buNone/>
            </a:pPr>
            <a:endParaRPr lang="ru-RU" sz="3200" dirty="0"/>
          </a:p>
          <a:p>
            <a:pPr marL="0" indent="0" algn="ctr">
              <a:buNone/>
            </a:pPr>
            <a:r>
              <a:rPr lang="ru-RU" sz="7200" dirty="0" smtClean="0"/>
              <a:t>- котёнка</a:t>
            </a:r>
            <a:endParaRPr lang="ru-RU" sz="7200" dirty="0"/>
          </a:p>
          <a:p>
            <a:pPr marL="0" indent="0" algn="ctr">
              <a:buNone/>
            </a:pPr>
            <a:r>
              <a:rPr lang="ru-RU" sz="7200" dirty="0" smtClean="0"/>
              <a:t>- щенка</a:t>
            </a:r>
            <a:endParaRPr lang="ru-RU" sz="7200" dirty="0"/>
          </a:p>
          <a:p>
            <a:pPr marL="0" indent="0" algn="ctr">
              <a:buNone/>
            </a:pPr>
            <a:r>
              <a:rPr lang="ru-RU" sz="7200" dirty="0" smtClean="0"/>
              <a:t>- клад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3771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BD4658-2BBF-25E6-D2E5-6373ABEF4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388" y="659423"/>
            <a:ext cx="11463687" cy="583809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11500" dirty="0"/>
              <a:t>Как он назвал его?</a:t>
            </a:r>
          </a:p>
          <a:p>
            <a:pPr marL="0" indent="0" algn="ctr">
              <a:buNone/>
            </a:pPr>
            <a:endParaRPr lang="ru-RU" sz="7800" dirty="0" smtClean="0"/>
          </a:p>
          <a:p>
            <a:pPr marL="0" indent="0" algn="ctr">
              <a:buNone/>
            </a:pPr>
            <a:r>
              <a:rPr lang="ru-RU" sz="11500" dirty="0" smtClean="0"/>
              <a:t>- Туту</a:t>
            </a:r>
            <a:endParaRPr lang="ru-RU" sz="11500" dirty="0"/>
          </a:p>
          <a:p>
            <a:pPr marL="0" indent="0" algn="ctr">
              <a:buNone/>
            </a:pPr>
            <a:r>
              <a:rPr lang="ru-RU" sz="11500" dirty="0" smtClean="0"/>
              <a:t>- </a:t>
            </a:r>
            <a:r>
              <a:rPr lang="ru-RU" sz="11500" dirty="0" err="1" smtClean="0"/>
              <a:t>Нуну</a:t>
            </a:r>
            <a:endParaRPr lang="ru-RU" sz="11500" dirty="0"/>
          </a:p>
          <a:p>
            <a:pPr marL="0" indent="0" algn="ctr">
              <a:buNone/>
            </a:pPr>
            <a:r>
              <a:rPr lang="ru-RU" sz="11500" dirty="0" smtClean="0"/>
              <a:t>- Муму </a:t>
            </a:r>
            <a:endParaRPr lang="ru-RU" sz="11500" dirty="0"/>
          </a:p>
          <a:p>
            <a:endParaRPr lang="ru-RU" sz="11500" dirty="0"/>
          </a:p>
          <a:p>
            <a:pPr marL="0" indent="0">
              <a:lnSpc>
                <a:spcPct val="110000"/>
              </a:lnSpc>
              <a:buNone/>
            </a:pPr>
            <a:endParaRPr lang="ru-RU" sz="11500" dirty="0"/>
          </a:p>
        </p:txBody>
      </p:sp>
    </p:spTree>
    <p:extLst>
      <p:ext uri="{BB962C8B-B14F-4D97-AF65-F5344CB8AC3E}">
        <p14:creationId xmlns:p14="http://schemas.microsoft.com/office/powerpoint/2010/main" val="120383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199</Words>
  <Application>Microsoft Office PowerPoint</Application>
  <PresentationFormat>Широкоэкранный</PresentationFormat>
  <Paragraphs>51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Schol_Int_2</dc:creator>
  <cp:lastModifiedBy>Schol_Int_2</cp:lastModifiedBy>
  <cp:revision>22</cp:revision>
  <dcterms:created xsi:type="dcterms:W3CDTF">2022-11-15T13:47:15Z</dcterms:created>
  <dcterms:modified xsi:type="dcterms:W3CDTF">2025-02-20T12:15:38Z</dcterms:modified>
</cp:coreProperties>
</file>